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6DE29DC-3C36-4C8B-B5D5-146727848E1C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38EEE1-BAB0-449D-8911-EE0340583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92E7665-238D-4BFF-8BD4-DEB76E43F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84664A-15A0-4C10-8751-9E6430BCF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36712"/>
            <a:ext cx="11520000" cy="5723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7421" y="2036742"/>
            <a:ext cx="628363" cy="241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1355" y="2036742"/>
            <a:ext cx="485553" cy="241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94049" y="2036741"/>
            <a:ext cx="199933" cy="219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79669" y="2503419"/>
            <a:ext cx="342743" cy="219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50247" y="2503419"/>
            <a:ext cx="209454" cy="219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88198" y="2036741"/>
            <a:ext cx="342743" cy="2190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15480" y="4579379"/>
            <a:ext cx="4248472" cy="1441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4937B6FC-1254-4EAD-817A-C5C362BA5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10" b="-1"/>
          <a:stretch/>
        </p:blipFill>
        <p:spPr>
          <a:xfrm>
            <a:off x="10014912" y="6372013"/>
            <a:ext cx="288032" cy="240781"/>
          </a:xfrm>
          <a:prstGeom prst="rect">
            <a:avLst/>
          </a:prstGeom>
        </p:spPr>
      </p:pic>
      <p:sp useBgFill="1">
        <p:nvSpPr>
          <p:cNvPr id="22" name="Rectangle 2">
            <a:extLst>
              <a:ext uri="{FF2B5EF4-FFF2-40B4-BE49-F238E27FC236}">
                <a16:creationId xmlns:a16="http://schemas.microsoft.com/office/drawing/2014/main" id="{36C90973-2BBA-437A-896C-A6371F86D61F}"/>
              </a:ext>
            </a:extLst>
          </p:cNvPr>
          <p:cNvSpPr/>
          <p:nvPr/>
        </p:nvSpPr>
        <p:spPr bwMode="white">
          <a:xfrm>
            <a:off x="2757420" y="2503419"/>
            <a:ext cx="628363" cy="241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3">
            <a:extLst>
              <a:ext uri="{FF2B5EF4-FFF2-40B4-BE49-F238E27FC236}">
                <a16:creationId xmlns:a16="http://schemas.microsoft.com/office/drawing/2014/main" id="{264D9686-55DD-4BB6-BA18-ECC50F7F045E}"/>
              </a:ext>
            </a:extLst>
          </p:cNvPr>
          <p:cNvSpPr/>
          <p:nvPr/>
        </p:nvSpPr>
        <p:spPr bwMode="white">
          <a:xfrm>
            <a:off x="5275841" y="2480591"/>
            <a:ext cx="485553" cy="241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>
            <a:extLst>
              <a:ext uri="{FF2B5EF4-FFF2-40B4-BE49-F238E27FC236}">
                <a16:creationId xmlns:a16="http://schemas.microsoft.com/office/drawing/2014/main" id="{78B87312-4BA1-4342-8988-D551A2E17FA9}"/>
              </a:ext>
            </a:extLst>
          </p:cNvPr>
          <p:cNvSpPr/>
          <p:nvPr/>
        </p:nvSpPr>
        <p:spPr bwMode="white">
          <a:xfrm>
            <a:off x="2639616" y="3427251"/>
            <a:ext cx="746167" cy="241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127735" y="3789040"/>
            <a:ext cx="4648785" cy="2911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5">
            <a:extLst>
              <a:ext uri="{FF2B5EF4-FFF2-40B4-BE49-F238E27FC236}">
                <a16:creationId xmlns:a16="http://schemas.microsoft.com/office/drawing/2014/main" id="{ACDAB87D-D547-4874-974F-0F742CF434A1}"/>
              </a:ext>
            </a:extLst>
          </p:cNvPr>
          <p:cNvSpPr/>
          <p:nvPr/>
        </p:nvSpPr>
        <p:spPr bwMode="white">
          <a:xfrm>
            <a:off x="7248129" y="3429000"/>
            <a:ext cx="936104" cy="258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22" grpId="0" animBg="1"/>
      <p:bldP spid="23" grpId="0" animBg="1"/>
      <p:bldP spid="24" grpId="0" animBg="1"/>
      <p:bldP spid="18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6"/>
          <a:stretch/>
        </p:blipFill>
        <p:spPr>
          <a:xfrm>
            <a:off x="720000" y="1124744"/>
            <a:ext cx="11520000" cy="4193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0347" y="2260894"/>
            <a:ext cx="1704198" cy="1142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23074" y="2232324"/>
            <a:ext cx="2275438" cy="11713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0347" y="4108421"/>
            <a:ext cx="1856528" cy="11428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3074" y="4079851"/>
            <a:ext cx="2561057" cy="11713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32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6462" y="2595401"/>
            <a:ext cx="514115" cy="219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22148" y="2614462"/>
            <a:ext cx="209454" cy="219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2842" y="3310213"/>
            <a:ext cx="304661" cy="2096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9123" y="3300682"/>
            <a:ext cx="514115" cy="219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9818" y="4005963"/>
            <a:ext cx="675966" cy="219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93652" y="4015494"/>
            <a:ext cx="666446" cy="219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19471" y="4482504"/>
            <a:ext cx="3484561" cy="2859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51107" y="4492035"/>
            <a:ext cx="3084694" cy="2763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28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47239" y="1720155"/>
            <a:ext cx="609322" cy="210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21752" y="1720155"/>
            <a:ext cx="447471" cy="210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42776" y="2197882"/>
            <a:ext cx="485553" cy="210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36330" y="2197882"/>
            <a:ext cx="342743" cy="210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0710" y="2675610"/>
            <a:ext cx="485553" cy="210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84264" y="2675610"/>
            <a:ext cx="342743" cy="210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64704"/>
            <a:ext cx="1094400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7398" y="3680930"/>
            <a:ext cx="5770472" cy="733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7398" y="5501307"/>
            <a:ext cx="4305242" cy="7426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02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471" y="2890801"/>
            <a:ext cx="4693685" cy="781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64704"/>
            <a:ext cx="1098322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4020" y="4734924"/>
            <a:ext cx="6381163" cy="16625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618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98446" y="1603798"/>
            <a:ext cx="2189752" cy="3047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91041" y="2127597"/>
            <a:ext cx="257057" cy="190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7553" y="2127597"/>
            <a:ext cx="247537" cy="190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24066" y="2203786"/>
            <a:ext cx="238016" cy="38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75140" y="2127597"/>
            <a:ext cx="247537" cy="190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51173" y="2137121"/>
            <a:ext cx="218975" cy="1714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08165" y="2203786"/>
            <a:ext cx="238016" cy="38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91041" y="2603778"/>
            <a:ext cx="257057" cy="190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57553" y="2603778"/>
            <a:ext cx="247537" cy="190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24066" y="2679967"/>
            <a:ext cx="238016" cy="38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81057" y="2603778"/>
            <a:ext cx="257057" cy="190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57090" y="2679967"/>
            <a:ext cx="238016" cy="38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794181" y="2622825"/>
            <a:ext cx="218975" cy="161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241652" y="2603778"/>
            <a:ext cx="247537" cy="190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698644" y="2603778"/>
            <a:ext cx="257057" cy="190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165157" y="2603778"/>
            <a:ext cx="257057" cy="190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631669" y="2603778"/>
            <a:ext cx="247537" cy="190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098181" y="2603778"/>
            <a:ext cx="247537" cy="190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555173" y="2603778"/>
            <a:ext cx="257057" cy="190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040727" y="2622825"/>
            <a:ext cx="218975" cy="1619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60551511-4EE4-4644-987D-4A2FF2DCE47C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1F4C064-A66F-4B04-B094-BD75FDA8E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47C6A5C-C7AB-4C81-9A4E-30BE840BB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E5F3902-0711-4E8B-8623-CFF92769C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B5A97AB-AF80-46E0-8E77-8C8DA1A4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AA2C575-45CD-4A16-9654-9E73E3C6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8FD1550-DE87-4402-9E7C-46FC98BAD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3010224"/>
            <a:ext cx="4320480" cy="5495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3CBB6F-791E-4FC6-B740-017A2F191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08"/>
          <a:stretch/>
        </p:blipFill>
        <p:spPr>
          <a:xfrm>
            <a:off x="3503712" y="3573016"/>
            <a:ext cx="5184576" cy="528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428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23140" y="1908572"/>
            <a:ext cx="323702" cy="266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9603" y="1899048"/>
            <a:ext cx="323702" cy="276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12165" y="1908572"/>
            <a:ext cx="333223" cy="266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52826" y="2860955"/>
            <a:ext cx="2332561" cy="276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62280" y="3841909"/>
            <a:ext cx="352264" cy="209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8760" y="3841909"/>
            <a:ext cx="304661" cy="209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07900" y="3841909"/>
            <a:ext cx="609322" cy="209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8E5A1CBC-D997-43B6-B13E-B8CFB397EEF2}"/>
              </a:ext>
            </a:extLst>
          </p:cNvPr>
          <p:cNvSpPr/>
          <p:nvPr/>
        </p:nvSpPr>
        <p:spPr bwMode="white">
          <a:xfrm>
            <a:off x="3244879" y="5030321"/>
            <a:ext cx="260738" cy="209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CC13FD84-4DFE-4892-804E-14C36A5B98AC}"/>
              </a:ext>
            </a:extLst>
          </p:cNvPr>
          <p:cNvSpPr/>
          <p:nvPr/>
        </p:nvSpPr>
        <p:spPr bwMode="white">
          <a:xfrm>
            <a:off x="8112224" y="5030321"/>
            <a:ext cx="260738" cy="209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A1EF978E-5D0D-4E90-85D1-7CFB11601450}"/>
              </a:ext>
            </a:extLst>
          </p:cNvPr>
          <p:cNvSpPr/>
          <p:nvPr/>
        </p:nvSpPr>
        <p:spPr bwMode="white">
          <a:xfrm>
            <a:off x="3388583" y="5673238"/>
            <a:ext cx="260738" cy="209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6F06A739-6A2C-4013-9242-3DD7ECB171E8}"/>
              </a:ext>
            </a:extLst>
          </p:cNvPr>
          <p:cNvSpPr/>
          <p:nvPr/>
        </p:nvSpPr>
        <p:spPr bwMode="white">
          <a:xfrm>
            <a:off x="8412312" y="5661248"/>
            <a:ext cx="275976" cy="209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8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9537" y="1747197"/>
            <a:ext cx="485553" cy="209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2876" y="1747197"/>
            <a:ext cx="485553" cy="209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4049" y="2671742"/>
            <a:ext cx="3037090" cy="285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89586" y="3186437"/>
            <a:ext cx="485553" cy="209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99041" y="3663006"/>
            <a:ext cx="2065983" cy="209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45851" y="3634412"/>
            <a:ext cx="1742280" cy="285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80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02" y="3588026"/>
            <a:ext cx="333223" cy="286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84595" y="3588026"/>
            <a:ext cx="333223" cy="286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95702" y="4389068"/>
            <a:ext cx="333223" cy="276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41785" y="4389068"/>
            <a:ext cx="628363" cy="276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52892" y="5037531"/>
            <a:ext cx="618842" cy="276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89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64363" y="1843613"/>
            <a:ext cx="257057" cy="200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64363" y="2349507"/>
            <a:ext cx="257057" cy="200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26280" y="2836311"/>
            <a:ext cx="295140" cy="267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64363" y="3370841"/>
            <a:ext cx="257057" cy="200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26280" y="4124909"/>
            <a:ext cx="295140" cy="267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10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32000" y="1832590"/>
            <a:ext cx="228495" cy="219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60826" y="2851921"/>
            <a:ext cx="209454" cy="219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03305" y="3871252"/>
            <a:ext cx="218975" cy="219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79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89785" y="1441947"/>
            <a:ext cx="228495" cy="2095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03305" y="3070711"/>
            <a:ext cx="228495" cy="2190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64704"/>
            <a:ext cx="11520000" cy="56919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28330" y="2280638"/>
            <a:ext cx="5636231" cy="833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0314" y="5112290"/>
            <a:ext cx="1218644" cy="591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6644" y="5112290"/>
            <a:ext cx="1218644" cy="591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79074" y="5112290"/>
            <a:ext cx="656925" cy="591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4C23307E-1756-491F-A045-71C86C9BD9F5}"/>
              </a:ext>
            </a:extLst>
          </p:cNvPr>
          <p:cNvSpPr/>
          <p:nvPr/>
        </p:nvSpPr>
        <p:spPr bwMode="white">
          <a:xfrm>
            <a:off x="9192344" y="2825672"/>
            <a:ext cx="792088" cy="5521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1480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2022-01-18T08:04:00Z</dcterms:modified>
</cp:coreProperties>
</file>