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30" r:id="rId5"/>
    <p:sldId id="326" r:id="rId6"/>
    <p:sldId id="331" r:id="rId7"/>
    <p:sldId id="327" r:id="rId8"/>
    <p:sldId id="332" r:id="rId9"/>
    <p:sldId id="333" r:id="rId10"/>
    <p:sldId id="328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0534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049" y="1926441"/>
            <a:ext cx="5085966" cy="2086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272" y="4837576"/>
            <a:ext cx="5692549" cy="1510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26EB102-E4B6-46AD-8FA0-0FA6D489B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 b="57113"/>
          <a:stretch/>
        </p:blipFill>
        <p:spPr>
          <a:xfrm>
            <a:off x="3023344" y="2202692"/>
            <a:ext cx="2772792" cy="841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8B4CE9-4915-4C8D-A222-2E56BEB6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45024"/>
            <a:ext cx="7200800" cy="723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8" b="45467"/>
          <a:stretch/>
        </p:blipFill>
        <p:spPr>
          <a:xfrm>
            <a:off x="323528" y="1124744"/>
            <a:ext cx="7128792" cy="3399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0" y="3256650"/>
            <a:ext cx="6696744" cy="1180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283"/>
          <a:stretch/>
        </p:blipFill>
        <p:spPr>
          <a:xfrm>
            <a:off x="323528" y="1030168"/>
            <a:ext cx="7272808" cy="3857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29408" y="2780928"/>
            <a:ext cx="5544616" cy="1440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73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1" b="45467"/>
          <a:stretch/>
        </p:blipFill>
        <p:spPr>
          <a:xfrm>
            <a:off x="323528" y="1196752"/>
            <a:ext cx="6167419" cy="4248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128" y="4221088"/>
            <a:ext cx="5411819" cy="1224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784"/>
          <a:stretch/>
        </p:blipFill>
        <p:spPr>
          <a:xfrm>
            <a:off x="179512" y="1340768"/>
            <a:ext cx="7570512" cy="3528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16" y="2780928"/>
            <a:ext cx="6480720" cy="1035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320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68" b="60467"/>
          <a:stretch/>
        </p:blipFill>
        <p:spPr>
          <a:xfrm>
            <a:off x="251520" y="1124743"/>
            <a:ext cx="6823171" cy="3600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31" b="15464"/>
          <a:stretch/>
        </p:blipFill>
        <p:spPr>
          <a:xfrm>
            <a:off x="251520" y="1052736"/>
            <a:ext cx="6768752" cy="5328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3744" y="2979137"/>
            <a:ext cx="2298539" cy="515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744" y="3665975"/>
            <a:ext cx="3873188" cy="522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3744" y="4412535"/>
            <a:ext cx="3320941" cy="507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3744" y="5151631"/>
            <a:ext cx="1977640" cy="500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161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536"/>
          <a:stretch/>
        </p:blipFill>
        <p:spPr>
          <a:xfrm>
            <a:off x="0" y="1124744"/>
            <a:ext cx="7596336" cy="2054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71600" y="1772816"/>
            <a:ext cx="5760640" cy="1325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3913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2022-01-18T08:28:10Z</dcterms:modified>
</cp:coreProperties>
</file>