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6" r:id="rId3"/>
    <p:sldId id="325" r:id="rId4"/>
    <p:sldId id="326" r:id="rId5"/>
    <p:sldId id="327" r:id="rId6"/>
    <p:sldId id="333" r:id="rId7"/>
    <p:sldId id="334" r:id="rId8"/>
    <p:sldId id="328" r:id="rId9"/>
    <p:sldId id="329" r:id="rId10"/>
    <p:sldId id="330" r:id="rId11"/>
    <p:sldId id="331" r:id="rId12"/>
    <p:sldId id="336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20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59329" y="6016418"/>
            <a:ext cx="457243" cy="3621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28"/>
          <a:stretch/>
        </p:blipFill>
        <p:spPr>
          <a:xfrm>
            <a:off x="323528" y="1124744"/>
            <a:ext cx="6618074" cy="4923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8051" y="5157265"/>
            <a:ext cx="4086131" cy="321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404" y="5660991"/>
            <a:ext cx="5275487" cy="321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6461E954-B989-4B6F-AED3-CFA928831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084" b="57113"/>
          <a:stretch/>
        </p:blipFill>
        <p:spPr>
          <a:xfrm>
            <a:off x="3023344" y="2202692"/>
            <a:ext cx="2772792" cy="841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CAC0DB0-8B6A-42B8-A171-886440E3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573016"/>
            <a:ext cx="5904656" cy="720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30"/>
          <a:stretch/>
        </p:blipFill>
        <p:spPr>
          <a:xfrm>
            <a:off x="323528" y="1268760"/>
            <a:ext cx="7432258" cy="4491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16126" y="3815264"/>
            <a:ext cx="811238" cy="352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5826" y="3807059"/>
            <a:ext cx="803044" cy="3774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79138" y="3815264"/>
            <a:ext cx="811238" cy="3610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32515" y="5349623"/>
            <a:ext cx="811238" cy="3610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14021" y="5349623"/>
            <a:ext cx="811238" cy="369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03721" y="5349623"/>
            <a:ext cx="803044" cy="369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03988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43417" y="4307918"/>
            <a:ext cx="850968" cy="3905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1368" y="4938057"/>
            <a:ext cx="859832" cy="3905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2923" y="6171709"/>
            <a:ext cx="859832" cy="3905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44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54676" y="1967236"/>
            <a:ext cx="104785" cy="133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4676" y="2158039"/>
            <a:ext cx="104785" cy="143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4676" y="2348842"/>
            <a:ext cx="104785" cy="1621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7907" y="2568266"/>
            <a:ext cx="571554" cy="419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54676" y="2968954"/>
            <a:ext cx="314355" cy="3339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98359" y="3398261"/>
            <a:ext cx="438191" cy="400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26628" y="4247337"/>
            <a:ext cx="371510" cy="3243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74169" y="4571703"/>
            <a:ext cx="666813" cy="4388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64776" y="5029631"/>
            <a:ext cx="133362" cy="133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60BEFAC-17A6-43EA-92D1-4497C02FC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532440" cy="3412976"/>
          </a:xfrm>
          <a:prstGeom prst="rect">
            <a:avLst/>
          </a:prstGeom>
        </p:spPr>
      </p:pic>
      <p:sp useBgFill="1">
        <p:nvSpPr>
          <p:cNvPr id="4" name="Rectangle 4">
            <a:extLst>
              <a:ext uri="{FF2B5EF4-FFF2-40B4-BE49-F238E27FC236}">
                <a16:creationId xmlns:a16="http://schemas.microsoft.com/office/drawing/2014/main" id="{FDA94DFA-88B1-4F9B-99C3-959D8468A021}"/>
              </a:ext>
            </a:extLst>
          </p:cNvPr>
          <p:cNvSpPr/>
          <p:nvPr/>
        </p:nvSpPr>
        <p:spPr bwMode="white">
          <a:xfrm>
            <a:off x="4788024" y="1787854"/>
            <a:ext cx="4032448" cy="26778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1852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E68345-6A9D-4FE0-B490-9FB0BF4F4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196752"/>
            <a:ext cx="8532440" cy="2525647"/>
          </a:xfrm>
          <a:prstGeom prst="rect">
            <a:avLst/>
          </a:prstGeom>
        </p:spPr>
      </p:pic>
      <p:sp useBgFill="1">
        <p:nvSpPr>
          <p:cNvPr id="4" name="Rectangle 4">
            <a:extLst>
              <a:ext uri="{FF2B5EF4-FFF2-40B4-BE49-F238E27FC236}">
                <a16:creationId xmlns:a16="http://schemas.microsoft.com/office/drawing/2014/main" id="{2DE6C824-2445-40FD-B2B0-9F105DC356C5}"/>
              </a:ext>
            </a:extLst>
          </p:cNvPr>
          <p:cNvSpPr/>
          <p:nvPr/>
        </p:nvSpPr>
        <p:spPr bwMode="white">
          <a:xfrm>
            <a:off x="4860032" y="1412776"/>
            <a:ext cx="3816424" cy="2232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3515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09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16837" y="2816561"/>
            <a:ext cx="2810143" cy="4102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3805" y="3226848"/>
            <a:ext cx="1686085" cy="1641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4809" y="3226848"/>
            <a:ext cx="1705137" cy="1641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55338" y="4028338"/>
            <a:ext cx="2495788" cy="839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98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8767" y="3052158"/>
            <a:ext cx="2467210" cy="2343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6198" y="3080740"/>
            <a:ext cx="1219316" cy="23151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2022-01-18T08:27:54Z</dcterms:modified>
</cp:coreProperties>
</file>