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3" r:id="rId9"/>
    <p:sldId id="330" r:id="rId10"/>
    <p:sldId id="331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323528" y="1003420"/>
            <a:ext cx="6000716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9808" y="4053752"/>
            <a:ext cx="2176665" cy="2251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016" y="4484097"/>
            <a:ext cx="2117121" cy="291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5016" y="4934304"/>
            <a:ext cx="2110505" cy="297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6800" y="5397752"/>
            <a:ext cx="4783371" cy="291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87D0665B-01C4-4B0C-A182-7E50F7AC8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84" b="57113"/>
          <a:stretch/>
        </p:blipFill>
        <p:spPr>
          <a:xfrm>
            <a:off x="3023344" y="2202692"/>
            <a:ext cx="2772792" cy="841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C222269-0D67-4EED-89D0-FC1D41A3C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73016"/>
            <a:ext cx="7920880" cy="7086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29"/>
          <a:stretch/>
        </p:blipFill>
        <p:spPr>
          <a:xfrm>
            <a:off x="251520" y="1052736"/>
            <a:ext cx="7984158" cy="4347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6450" y="2537454"/>
            <a:ext cx="642605" cy="299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8283" y="3153968"/>
            <a:ext cx="448943" cy="290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9267" y="4316537"/>
            <a:ext cx="440141" cy="3875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22648" y="4325344"/>
            <a:ext cx="431338" cy="3787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6872" y="4933051"/>
            <a:ext cx="422535" cy="3699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24409" y="4959473"/>
            <a:ext cx="246478" cy="2994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0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6319" y="2538412"/>
            <a:ext cx="3267386" cy="419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383" y="4502026"/>
            <a:ext cx="4239029" cy="419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1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74169" y="2309268"/>
            <a:ext cx="485821" cy="323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582" y="2318798"/>
            <a:ext cx="495347" cy="304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6143" y="3176427"/>
            <a:ext cx="685865" cy="314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0509" y="3176427"/>
            <a:ext cx="266725" cy="314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22240" y="3176427"/>
            <a:ext cx="457243" cy="314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88436" y="4157936"/>
            <a:ext cx="314355" cy="476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12449" y="4034057"/>
            <a:ext cx="666813" cy="314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1722" y="4043586"/>
            <a:ext cx="323880" cy="266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22372" y="4034057"/>
            <a:ext cx="495347" cy="314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50332" y="4901215"/>
            <a:ext cx="266725" cy="314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98138" y="4869160"/>
            <a:ext cx="323880" cy="3465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93574" y="4901215"/>
            <a:ext cx="266725" cy="314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69211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5589" y="2105592"/>
            <a:ext cx="5496831" cy="1368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9540E08C-6718-4B97-A2A1-6E3691743960}"/>
              </a:ext>
            </a:extLst>
          </p:cNvPr>
          <p:cNvSpPr/>
          <p:nvPr/>
        </p:nvSpPr>
        <p:spPr bwMode="white">
          <a:xfrm>
            <a:off x="2125571" y="1529528"/>
            <a:ext cx="1428887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E7DB8A1A-13D8-412D-A180-66C09DDCA88E}"/>
              </a:ext>
            </a:extLst>
          </p:cNvPr>
          <p:cNvSpPr/>
          <p:nvPr/>
        </p:nvSpPr>
        <p:spPr bwMode="white">
          <a:xfrm>
            <a:off x="755576" y="4197344"/>
            <a:ext cx="5496831" cy="2471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4CD805E2-75E8-425E-A520-730727006B43}"/>
              </a:ext>
            </a:extLst>
          </p:cNvPr>
          <p:cNvSpPr/>
          <p:nvPr/>
        </p:nvSpPr>
        <p:spPr bwMode="white">
          <a:xfrm>
            <a:off x="1979712" y="3608700"/>
            <a:ext cx="1428887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219"/>
          <a:stretch/>
        </p:blipFill>
        <p:spPr>
          <a:xfrm>
            <a:off x="216000" y="1079999"/>
            <a:ext cx="6948288" cy="2886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1472" y="2348880"/>
            <a:ext cx="3388131" cy="1617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59604" y="2348880"/>
            <a:ext cx="2788507" cy="1617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781"/>
          <a:stretch/>
        </p:blipFill>
        <p:spPr>
          <a:xfrm>
            <a:off x="251520" y="1196752"/>
            <a:ext cx="7416824" cy="4473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7584" y="1844824"/>
            <a:ext cx="2679985" cy="15897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5857" y="1772816"/>
            <a:ext cx="3144455" cy="1656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106" y="3940332"/>
            <a:ext cx="3516751" cy="1863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83968" y="4077071"/>
            <a:ext cx="2880320" cy="1726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798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8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2681334"/>
            <a:ext cx="3705578" cy="23734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2022-01-18T08:27:29Z</dcterms:modified>
</cp:coreProperties>
</file>