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76" r:id="rId3"/>
    <p:sldId id="325" r:id="rId4"/>
    <p:sldId id="326" r:id="rId5"/>
    <p:sldId id="332" r:id="rId6"/>
    <p:sldId id="327" r:id="rId7"/>
    <p:sldId id="328" r:id="rId8"/>
    <p:sldId id="329" r:id="rId9"/>
    <p:sldId id="330" r:id="rId10"/>
    <p:sldId id="334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9EBEBD-EE79-475B-9691-B07CF329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20888"/>
            <a:ext cx="6912768" cy="6050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901F55-C73B-488C-AC1E-D114D364A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573016"/>
            <a:ext cx="2304256" cy="6887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8"/>
          <a:stretch/>
        </p:blipFill>
        <p:spPr>
          <a:xfrm>
            <a:off x="251520" y="1124744"/>
            <a:ext cx="6203077" cy="4923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7790" y="3222638"/>
            <a:ext cx="307760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2162" y="3222638"/>
            <a:ext cx="184656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71821" y="3222638"/>
            <a:ext cx="184656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1480" y="3229479"/>
            <a:ext cx="184656" cy="205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44818" y="3222638"/>
            <a:ext cx="184656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24477" y="3229479"/>
            <a:ext cx="184656" cy="205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05664" y="3667294"/>
            <a:ext cx="184656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12680" y="3667294"/>
            <a:ext cx="123104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78661" y="3667294"/>
            <a:ext cx="177816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51480" y="3667294"/>
            <a:ext cx="184656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37979" y="3667294"/>
            <a:ext cx="191495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524477" y="3667294"/>
            <a:ext cx="184656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537273" y="4105109"/>
            <a:ext cx="328277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323771" y="4105109"/>
            <a:ext cx="321438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103430" y="4105109"/>
            <a:ext cx="335116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889928" y="4105109"/>
            <a:ext cx="328277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669588" y="4105109"/>
            <a:ext cx="328277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449247" y="4105109"/>
            <a:ext cx="335116" cy="212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810838" y="4618173"/>
            <a:ext cx="198334" cy="225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026711" y="4618173"/>
            <a:ext cx="205173" cy="225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216"/>
          <a:stretch/>
        </p:blipFill>
        <p:spPr>
          <a:xfrm>
            <a:off x="216000" y="1080000"/>
            <a:ext cx="7668368" cy="545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7345" y="1342228"/>
            <a:ext cx="236730" cy="279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0099" y="2095079"/>
            <a:ext cx="405823" cy="279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8474" y="2095079"/>
            <a:ext cx="431186" cy="279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49708" y="2095079"/>
            <a:ext cx="431186" cy="279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4734" y="2839469"/>
            <a:ext cx="431186" cy="279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57657" y="2839469"/>
            <a:ext cx="245184" cy="279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26415" y="3490812"/>
            <a:ext cx="236730" cy="279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04018" y="4150613"/>
            <a:ext cx="245184" cy="279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52395" y="4150613"/>
            <a:ext cx="228274" cy="279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75408" y="4150613"/>
            <a:ext cx="262093" cy="279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62305" y="4810414"/>
            <a:ext cx="236730" cy="279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93157" y="4810414"/>
            <a:ext cx="253639" cy="279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966"/>
          <a:stretch/>
        </p:blipFill>
        <p:spPr>
          <a:xfrm>
            <a:off x="395536" y="1124745"/>
            <a:ext cx="7344816" cy="27050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4023405" y="1966322"/>
            <a:ext cx="421091" cy="2754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217942" y="1966322"/>
            <a:ext cx="251034" cy="2754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57681" y="2638794"/>
            <a:ext cx="234839" cy="283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549583" y="3303164"/>
            <a:ext cx="251034" cy="267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310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20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0145" y="3218556"/>
            <a:ext cx="5744123" cy="168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6193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0771" y="4511020"/>
            <a:ext cx="5148863" cy="1895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3186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8055" y="4728764"/>
            <a:ext cx="5510333" cy="1415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179512" y="908720"/>
            <a:ext cx="7479963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6155" y="3490539"/>
            <a:ext cx="2672004" cy="363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0752" y="4092945"/>
            <a:ext cx="107210" cy="66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7908" y="4059937"/>
            <a:ext cx="4205932" cy="363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8031" y="4637587"/>
            <a:ext cx="1286520" cy="363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056" y="5248246"/>
            <a:ext cx="5393490" cy="363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2022-01-18T08:27:14Z</dcterms:modified>
</cp:coreProperties>
</file>