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276" r:id="rId3"/>
    <p:sldId id="325" r:id="rId4"/>
    <p:sldId id="331" r:id="rId5"/>
    <p:sldId id="326" r:id="rId6"/>
    <p:sldId id="332" r:id="rId7"/>
    <p:sldId id="327" r:id="rId8"/>
    <p:sldId id="328" r:id="rId9"/>
    <p:sldId id="333" r:id="rId10"/>
    <p:sldId id="329" r:id="rId11"/>
    <p:sldId id="335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60" d="100"/>
          <a:sy n="60" d="100"/>
        </p:scale>
        <p:origin x="25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4A797B94-1F05-4471-99B6-DBC40579D0F9}"/>
              </a:ext>
            </a:extLst>
          </p:cNvPr>
          <p:cNvGrpSpPr/>
          <p:nvPr/>
        </p:nvGrpSpPr>
        <p:grpSpPr>
          <a:xfrm>
            <a:off x="0" y="-8688"/>
            <a:ext cx="9144000" cy="6871574"/>
            <a:chOff x="1524000" y="-22498"/>
            <a:chExt cx="9144000" cy="687157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F73B8A5-ADF1-4319-B2E7-90A7415C0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224"/>
            <a:stretch/>
          </p:blipFill>
          <p:spPr>
            <a:xfrm>
              <a:off x="1524000" y="-22498"/>
              <a:ext cx="777294" cy="68715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943E471-6758-4CC4-994F-076283D97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224"/>
            <a:stretch/>
          </p:blipFill>
          <p:spPr>
            <a:xfrm>
              <a:off x="9890702" y="-10886"/>
              <a:ext cx="777298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020FBC8-2DB0-47BC-A474-8EA421A36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-10886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75406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70132" y="2372362"/>
            <a:ext cx="444554" cy="4085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80454" y="3639049"/>
            <a:ext cx="854912" cy="3660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1849" y="5453491"/>
            <a:ext cx="5206419" cy="9928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14898" y="5453491"/>
            <a:ext cx="1017346" cy="3851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59EDEDD4-4981-46A5-8681-99EFF5E16B9F}"/>
              </a:ext>
            </a:extLst>
          </p:cNvPr>
          <p:cNvSpPr/>
          <p:nvPr/>
        </p:nvSpPr>
        <p:spPr bwMode="white">
          <a:xfrm>
            <a:off x="1370132" y="2948426"/>
            <a:ext cx="444554" cy="4085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26E83997-0DD4-44EA-9CE6-FD1176ECBDC1}"/>
              </a:ext>
            </a:extLst>
          </p:cNvPr>
          <p:cNvSpPr/>
          <p:nvPr/>
        </p:nvSpPr>
        <p:spPr bwMode="white">
          <a:xfrm>
            <a:off x="5242339" y="4222234"/>
            <a:ext cx="854912" cy="3660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96B6FC1-2251-4B1D-9E6B-B987CCA5C7F0}"/>
              </a:ext>
            </a:extLst>
          </p:cNvPr>
          <p:cNvGrpSpPr/>
          <p:nvPr/>
        </p:nvGrpSpPr>
        <p:grpSpPr>
          <a:xfrm>
            <a:off x="0" y="-7641"/>
            <a:ext cx="9144000" cy="6874872"/>
            <a:chOff x="1524000" y="10048"/>
            <a:chExt cx="9144000" cy="68748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E4A7942-EDEE-4ACD-97DD-F3BAD41D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19344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8EACD8-4AD9-439E-8E5A-4D2B8FA4F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439"/>
            <a:stretch/>
          </p:blipFill>
          <p:spPr>
            <a:xfrm>
              <a:off x="1524000" y="10048"/>
              <a:ext cx="1757760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B519CCC-52A3-4FAA-83F9-4F319F7F2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355"/>
            <a:stretch/>
          </p:blipFill>
          <p:spPr>
            <a:xfrm>
              <a:off x="8904312" y="13346"/>
              <a:ext cx="1763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2FE0374-1EFC-42A0-B808-F65FB3FD9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68775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3257CF4-C90B-44C5-8CD4-2A71D1B2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623EFE2-7DC4-4396-94E7-4EF23E800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420888"/>
            <a:ext cx="7632848" cy="8709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BFA7824-7253-46B3-9FFF-C6B3EA19F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717032"/>
            <a:ext cx="7056784" cy="7056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78" b="39621"/>
          <a:stretch/>
        </p:blipFill>
        <p:spPr>
          <a:xfrm>
            <a:off x="323528" y="965391"/>
            <a:ext cx="6823957" cy="4927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0783"/>
          <a:stretch/>
        </p:blipFill>
        <p:spPr>
          <a:xfrm>
            <a:off x="251520" y="1183440"/>
            <a:ext cx="7867003" cy="44911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58746" y="1891892"/>
            <a:ext cx="806648" cy="3817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48013" y="2464498"/>
            <a:ext cx="823995" cy="3643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58746" y="3028427"/>
            <a:ext cx="823995" cy="3643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48013" y="3592358"/>
            <a:ext cx="806648" cy="3817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08223" y="4164963"/>
            <a:ext cx="823995" cy="3643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25534" y="4763596"/>
            <a:ext cx="459703" cy="2949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41942" y="4728892"/>
            <a:ext cx="797975" cy="3730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747002" y="5336202"/>
            <a:ext cx="442356" cy="2863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15595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5467"/>
          <a:stretch/>
        </p:blipFill>
        <p:spPr>
          <a:xfrm>
            <a:off x="216000" y="1080000"/>
            <a:ext cx="7743954" cy="50132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4533"/>
          <a:stretch/>
        </p:blipFill>
        <p:spPr>
          <a:xfrm>
            <a:off x="179512" y="1268760"/>
            <a:ext cx="7337398" cy="39604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00389" y="2922040"/>
            <a:ext cx="3535218" cy="6395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00389" y="3861093"/>
            <a:ext cx="4287563" cy="6395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13174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855"/>
          <a:stretch/>
        </p:blipFill>
        <p:spPr>
          <a:xfrm>
            <a:off x="216000" y="1080000"/>
            <a:ext cx="8640000" cy="43642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78690" y="1404226"/>
            <a:ext cx="466769" cy="4195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69825" y="1413762"/>
            <a:ext cx="457243" cy="4100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45856" y="2825099"/>
            <a:ext cx="466769" cy="3146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17146" y="3511695"/>
            <a:ext cx="495347" cy="3146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45856" y="4198291"/>
            <a:ext cx="466769" cy="3146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26452" y="4884888"/>
            <a:ext cx="704917" cy="3146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218"/>
          <a:stretch/>
        </p:blipFill>
        <p:spPr>
          <a:xfrm>
            <a:off x="216000" y="1079999"/>
            <a:ext cx="7812384" cy="41121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5782"/>
          <a:stretch/>
        </p:blipFill>
        <p:spPr>
          <a:xfrm>
            <a:off x="323527" y="1268760"/>
            <a:ext cx="7855159" cy="48965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30858" y="2308417"/>
            <a:ext cx="588919" cy="2773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42042" y="3175133"/>
            <a:ext cx="588919" cy="2686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70548" y="3591157"/>
            <a:ext cx="588919" cy="2773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02562" y="2625576"/>
            <a:ext cx="1108556" cy="29468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48388" y="3457624"/>
            <a:ext cx="1091233" cy="21147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46178" y="3873648"/>
            <a:ext cx="1013289" cy="16987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99027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1414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191</cp:revision>
  <dcterms:created xsi:type="dcterms:W3CDTF">2015-08-18T12:29:20Z</dcterms:created>
  <dcterms:modified xsi:type="dcterms:W3CDTF">2022-01-18T08:32:48Z</dcterms:modified>
</cp:coreProperties>
</file>