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276" r:id="rId3"/>
    <p:sldId id="325" r:id="rId4"/>
    <p:sldId id="326" r:id="rId5"/>
    <p:sldId id="327" r:id="rId6"/>
    <p:sldId id="328" r:id="rId7"/>
    <p:sldId id="329" r:id="rId8"/>
    <p:sldId id="333" r:id="rId9"/>
    <p:sldId id="330" r:id="rId10"/>
    <p:sldId id="331" r:id="rId11"/>
    <p:sldId id="335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60" d="100"/>
          <a:sy n="60" d="100"/>
        </p:scale>
        <p:origin x="25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4A797B94-1F05-4471-99B6-DBC40579D0F9}"/>
              </a:ext>
            </a:extLst>
          </p:cNvPr>
          <p:cNvGrpSpPr/>
          <p:nvPr/>
        </p:nvGrpSpPr>
        <p:grpSpPr>
          <a:xfrm>
            <a:off x="0" y="-8688"/>
            <a:ext cx="9144000" cy="6871574"/>
            <a:chOff x="1524000" y="-22498"/>
            <a:chExt cx="9144000" cy="6871574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8F73B8A5-ADF1-4319-B2E7-90A7415C07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224"/>
            <a:stretch/>
          </p:blipFill>
          <p:spPr>
            <a:xfrm>
              <a:off x="1524000" y="-22498"/>
              <a:ext cx="777294" cy="6871574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8943E471-6758-4CC4-994F-076283D97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66224"/>
            <a:stretch/>
          </p:blipFill>
          <p:spPr>
            <a:xfrm>
              <a:off x="9890702" y="-10886"/>
              <a:ext cx="777298" cy="6858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020FBC8-2DB0-47BC-A474-8EA421A36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-10886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030"/>
          <a:stretch/>
        </p:blipFill>
        <p:spPr>
          <a:xfrm>
            <a:off x="251520" y="980728"/>
            <a:ext cx="7585811" cy="44911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1883" y="4266266"/>
            <a:ext cx="1998907" cy="360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19881" y="4257894"/>
            <a:ext cx="4131632" cy="3767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59877" y="4266266"/>
            <a:ext cx="409817" cy="360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53701" y="4475568"/>
            <a:ext cx="518544" cy="1423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05700" y="4869057"/>
            <a:ext cx="1363271" cy="3683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396B6FC1-2251-4B1D-9E6B-B987CCA5C7F0}"/>
              </a:ext>
            </a:extLst>
          </p:cNvPr>
          <p:cNvGrpSpPr/>
          <p:nvPr/>
        </p:nvGrpSpPr>
        <p:grpSpPr>
          <a:xfrm>
            <a:off x="0" y="-7641"/>
            <a:ext cx="9144000" cy="6874872"/>
            <a:chOff x="1524000" y="10048"/>
            <a:chExt cx="9144000" cy="68748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E4A7942-EDEE-4ACD-97DD-F3BAD41D2E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19344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18EACD8-4AD9-439E-8E5A-4D2B8FA4FD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439"/>
            <a:stretch/>
          </p:blipFill>
          <p:spPr>
            <a:xfrm>
              <a:off x="1524000" y="10048"/>
              <a:ext cx="1757760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B519CCC-52A3-4FAA-83F9-4F319F7F2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6355"/>
            <a:stretch/>
          </p:blipFill>
          <p:spPr>
            <a:xfrm>
              <a:off x="8904312" y="13346"/>
              <a:ext cx="1763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2FE0374-1EFC-42A0-B808-F65FB3FD9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68775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83257CF4-C90B-44C5-8CD4-2A71D1B2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E3639722-4543-4FC6-AE72-C3B212252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420888"/>
            <a:ext cx="7632848" cy="8709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3C30601-9135-4BBE-AC93-A821075C1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3789040"/>
            <a:ext cx="6480720" cy="6786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030"/>
          <a:stretch/>
        </p:blipFill>
        <p:spPr>
          <a:xfrm>
            <a:off x="251520" y="1052736"/>
            <a:ext cx="8506329" cy="44911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94911" y="3245484"/>
            <a:ext cx="347005" cy="3001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94911" y="5131087"/>
            <a:ext cx="347005" cy="2908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941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036551" y="3198887"/>
            <a:ext cx="352458" cy="2958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36551" y="4468310"/>
            <a:ext cx="352458" cy="2958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270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30619" y="4853587"/>
            <a:ext cx="3562690" cy="16866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74302" y="5530164"/>
            <a:ext cx="1819448" cy="3239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6892308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84467" y="5550754"/>
            <a:ext cx="364752" cy="2358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66275" y="5550754"/>
            <a:ext cx="379950" cy="2358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16474" y="5550754"/>
            <a:ext cx="364752" cy="2358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70558" y="6136645"/>
            <a:ext cx="379950" cy="2587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5466"/>
          <a:stretch/>
        </p:blipFill>
        <p:spPr>
          <a:xfrm>
            <a:off x="216000" y="1079999"/>
            <a:ext cx="6948288" cy="49079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4534"/>
          <a:stretch/>
        </p:blipFill>
        <p:spPr>
          <a:xfrm>
            <a:off x="421444" y="1104871"/>
            <a:ext cx="7534931" cy="29250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55576" y="1106629"/>
            <a:ext cx="6912768" cy="23223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64948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8065155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1772" y="4433373"/>
            <a:ext cx="7033669" cy="16736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1406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2022-01-18T08:26:46Z</dcterms:modified>
</cp:coreProperties>
</file>