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31" r:id="rId5"/>
    <p:sldId id="326" r:id="rId6"/>
    <p:sldId id="333" r:id="rId7"/>
    <p:sldId id="327" r:id="rId8"/>
    <p:sldId id="328" r:id="rId9"/>
    <p:sldId id="329" r:id="rId10"/>
    <p:sldId id="335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7D4AEF-23FA-4571-9FCD-F9734F4B5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20888"/>
            <a:ext cx="7632848" cy="8709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641F13A-E60B-446C-8F02-ADADDEF54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717032"/>
            <a:ext cx="6624736" cy="7861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78" b="48109"/>
          <a:stretch/>
        </p:blipFill>
        <p:spPr>
          <a:xfrm>
            <a:off x="372000" y="1052735"/>
            <a:ext cx="6799092" cy="36004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032"/>
          <a:stretch/>
        </p:blipFill>
        <p:spPr>
          <a:xfrm>
            <a:off x="372000" y="1052735"/>
            <a:ext cx="6288232" cy="41366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54480" y="1678787"/>
            <a:ext cx="207989" cy="249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0922" y="2004869"/>
            <a:ext cx="201056" cy="242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43086" y="2663975"/>
            <a:ext cx="207989" cy="256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4450" y="3558969"/>
            <a:ext cx="2780132" cy="3260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67056" y="4301329"/>
            <a:ext cx="214923" cy="249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7188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467"/>
          <a:stretch/>
        </p:blipFill>
        <p:spPr>
          <a:xfrm>
            <a:off x="216000" y="1079999"/>
            <a:ext cx="6732264" cy="4686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600" y="4043900"/>
            <a:ext cx="5904656" cy="17613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533"/>
          <a:stretch/>
        </p:blipFill>
        <p:spPr>
          <a:xfrm>
            <a:off x="179512" y="1268760"/>
            <a:ext cx="7200800" cy="34072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15616" y="2995826"/>
            <a:ext cx="5946416" cy="1801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2666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96923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4686" y="4890696"/>
            <a:ext cx="7081813" cy="10288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1403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0185" y="5523428"/>
            <a:ext cx="4309401" cy="795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179512" y="1039424"/>
            <a:ext cx="6967903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8865" y="4318976"/>
            <a:ext cx="6053701" cy="338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4230" y="4872674"/>
            <a:ext cx="4501864" cy="338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50388" y="4872674"/>
            <a:ext cx="2035826" cy="338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24313" y="5434063"/>
            <a:ext cx="2519814" cy="330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2022-01-18T08:26:31Z</dcterms:modified>
</cp:coreProperties>
</file>