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3" r:id="rId2"/>
    <p:sldId id="276" r:id="rId3"/>
    <p:sldId id="325" r:id="rId4"/>
    <p:sldId id="326" r:id="rId5"/>
    <p:sldId id="327" r:id="rId6"/>
    <p:sldId id="332" r:id="rId7"/>
    <p:sldId id="328" r:id="rId8"/>
    <p:sldId id="329" r:id="rId9"/>
    <p:sldId id="330" r:id="rId10"/>
    <p:sldId id="334" r:id="rId11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083" autoAdjust="0"/>
  </p:normalViewPr>
  <p:slideViewPr>
    <p:cSldViewPr>
      <p:cViewPr varScale="1">
        <p:scale>
          <a:sx n="60" d="100"/>
          <a:sy n="60" d="100"/>
        </p:scale>
        <p:origin x="259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4A797B94-1F05-4471-99B6-DBC40579D0F9}"/>
              </a:ext>
            </a:extLst>
          </p:cNvPr>
          <p:cNvGrpSpPr/>
          <p:nvPr/>
        </p:nvGrpSpPr>
        <p:grpSpPr>
          <a:xfrm>
            <a:off x="0" y="-8688"/>
            <a:ext cx="9144000" cy="6871574"/>
            <a:chOff x="1524000" y="-22498"/>
            <a:chExt cx="9144000" cy="6871574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8F73B8A5-ADF1-4319-B2E7-90A7415C07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6224"/>
            <a:stretch/>
          </p:blipFill>
          <p:spPr>
            <a:xfrm>
              <a:off x="1524000" y="-22498"/>
              <a:ext cx="777294" cy="6871574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8943E471-6758-4CC4-994F-076283D973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66224"/>
            <a:stretch/>
          </p:blipFill>
          <p:spPr>
            <a:xfrm>
              <a:off x="9890702" y="-10886"/>
              <a:ext cx="777298" cy="6858000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020FBC8-2DB0-47BC-A474-8EA421A36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1296" y="-10886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396B6FC1-2251-4B1D-9E6B-B987CCA5C7F0}"/>
              </a:ext>
            </a:extLst>
          </p:cNvPr>
          <p:cNvGrpSpPr/>
          <p:nvPr/>
        </p:nvGrpSpPr>
        <p:grpSpPr>
          <a:xfrm>
            <a:off x="0" y="-7641"/>
            <a:ext cx="9144000" cy="6874872"/>
            <a:chOff x="1524000" y="10048"/>
            <a:chExt cx="9144000" cy="6874872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E4A7942-EDEE-4ACD-97DD-F3BAD41D2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1761" y="19344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B18EACD8-4AD9-439E-8E5A-4D2B8FA4FD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6439"/>
            <a:stretch/>
          </p:blipFill>
          <p:spPr>
            <a:xfrm>
              <a:off x="1524000" y="10048"/>
              <a:ext cx="1757760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7B519CCC-52A3-4FAA-83F9-4F319F7F26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6355"/>
            <a:stretch/>
          </p:blipFill>
          <p:spPr>
            <a:xfrm>
              <a:off x="8904312" y="13346"/>
              <a:ext cx="1763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82FE0374-1EFC-42A0-B808-F65FB3FD9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0687" y="5268775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83257CF4-C90B-44C5-8CD4-2A71D1B255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0.png">
            <a:extLst>
              <a:ext uri="{FF2B5EF4-FFF2-40B4-BE49-F238E27FC236}">
                <a16:creationId xmlns:a16="http://schemas.microsoft.com/office/drawing/2014/main" id="{E5629E6A-6C13-4391-A052-41937D3E9B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8747" b="66889"/>
          <a:stretch/>
        </p:blipFill>
        <p:spPr>
          <a:xfrm>
            <a:off x="2033476" y="2420888"/>
            <a:ext cx="5077048" cy="70934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4116406-A2AD-49DC-A2E9-8410752A01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3740467"/>
            <a:ext cx="4896544" cy="59725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0780"/>
          <a:stretch/>
        </p:blipFill>
        <p:spPr>
          <a:xfrm>
            <a:off x="264307" y="1268760"/>
            <a:ext cx="8615385" cy="398706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27117" y="4542952"/>
            <a:ext cx="522432" cy="4372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51441" y="4533447"/>
            <a:ext cx="522432" cy="4467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08720"/>
            <a:ext cx="7264865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74023" y="3207913"/>
            <a:ext cx="152185" cy="2643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74294" y="3207913"/>
            <a:ext cx="160195" cy="2643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41984" y="3624491"/>
            <a:ext cx="232283" cy="2643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58274" y="3624491"/>
            <a:ext cx="216263" cy="2643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874023" y="5819540"/>
            <a:ext cx="152185" cy="2643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374294" y="5819540"/>
            <a:ext cx="160195" cy="2643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841984" y="6236119"/>
            <a:ext cx="240293" cy="2643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350265" y="6236119"/>
            <a:ext cx="240293" cy="2643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9217"/>
          <a:stretch/>
        </p:blipFill>
        <p:spPr>
          <a:xfrm>
            <a:off x="216000" y="1079999"/>
            <a:ext cx="7380336" cy="429938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52290" y="3616614"/>
            <a:ext cx="260386" cy="11396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12676" y="4054334"/>
            <a:ext cx="2783260" cy="10013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80636" y="4054334"/>
            <a:ext cx="3027667" cy="11521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0783"/>
          <a:stretch/>
        </p:blipFill>
        <p:spPr>
          <a:xfrm>
            <a:off x="323528" y="1412776"/>
            <a:ext cx="7042824" cy="316835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1979712" y="3573016"/>
            <a:ext cx="3261281" cy="4320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57731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022672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39354" y="5863203"/>
            <a:ext cx="3646834" cy="92253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08720"/>
            <a:ext cx="5626984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10842" y="5098375"/>
            <a:ext cx="4348969" cy="12041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4529"/>
          <a:stretch/>
        </p:blipFill>
        <p:spPr>
          <a:xfrm>
            <a:off x="179512" y="1255448"/>
            <a:ext cx="7922128" cy="434710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83971" y="4055480"/>
            <a:ext cx="943318" cy="3845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70962" y="4055480"/>
            <a:ext cx="1773089" cy="3758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87723" y="4046740"/>
            <a:ext cx="3065784" cy="3845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57768" y="4702278"/>
            <a:ext cx="5301799" cy="3845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1406</TotalTime>
  <Words>0</Words>
  <Application>Microsoft Office PowerPoint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3" baseType="lpstr"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190</cp:revision>
  <dcterms:created xsi:type="dcterms:W3CDTF">2015-08-18T12:29:20Z</dcterms:created>
  <dcterms:modified xsi:type="dcterms:W3CDTF">2022-01-18T08:26:18Z</dcterms:modified>
</cp:coreProperties>
</file>