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CE4E419-EF8F-4C29-9BEA-EF95424E2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747" b="66889"/>
          <a:stretch/>
        </p:blipFill>
        <p:spPr>
          <a:xfrm>
            <a:off x="2033476" y="2420888"/>
            <a:ext cx="5077048" cy="70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2A78B7-EB63-4C14-8433-FC4287F2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24" y="3727767"/>
            <a:ext cx="5257552" cy="690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251520" y="1052736"/>
            <a:ext cx="6572127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1928" y="3512621"/>
            <a:ext cx="782568" cy="369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1928" y="4121992"/>
            <a:ext cx="768076" cy="377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75223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273" y="3085933"/>
            <a:ext cx="406391" cy="348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7622" y="3119132"/>
            <a:ext cx="240517" cy="282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273" y="4588181"/>
            <a:ext cx="414685" cy="356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9329" y="4629680"/>
            <a:ext cx="257104" cy="273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0138" y="4671178"/>
            <a:ext cx="406391" cy="356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2488" y="4712677"/>
            <a:ext cx="232223" cy="273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39146" y="5816539"/>
            <a:ext cx="406391" cy="340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99788" y="5833138"/>
            <a:ext cx="232223" cy="282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05405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2403" y="4371561"/>
            <a:ext cx="327065" cy="267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1717" y="4378243"/>
            <a:ext cx="200244" cy="22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8247" y="4952906"/>
            <a:ext cx="327065" cy="273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4114" y="4979635"/>
            <a:ext cx="193569" cy="22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5729" y="5547616"/>
            <a:ext cx="333740" cy="267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1717" y="5567663"/>
            <a:ext cx="200244" cy="22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58247" y="6142326"/>
            <a:ext cx="327065" cy="273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34114" y="6169055"/>
            <a:ext cx="193569" cy="22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4" t="-242" r="-654" b="9219"/>
          <a:stretch/>
        </p:blipFill>
        <p:spPr>
          <a:xfrm>
            <a:off x="251520" y="908720"/>
            <a:ext cx="6048672" cy="5840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4970" y="5013176"/>
            <a:ext cx="5551206" cy="1584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76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6017" y="3136462"/>
            <a:ext cx="1398305" cy="904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6284" y="5668958"/>
            <a:ext cx="1388793" cy="89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16000" y="1026112"/>
            <a:ext cx="7141172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2905" y="3092492"/>
            <a:ext cx="771593" cy="2080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9256" y="3060974"/>
            <a:ext cx="1488072" cy="2111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2022-01-18T08:26:04Z</dcterms:modified>
</cp:coreProperties>
</file>