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2" r:id="rId10"/>
    <p:sldId id="334" r:id="rId1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85154C0C-1253-4729-856E-7E6F2DF314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747" b="66889"/>
          <a:stretch/>
        </p:blipFill>
        <p:spPr>
          <a:xfrm>
            <a:off x="2033476" y="2420888"/>
            <a:ext cx="5077048" cy="7093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697CC7-4DED-43DC-8949-F92655E4C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727767"/>
            <a:ext cx="4464496" cy="6423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278"/>
          <a:stretch/>
        </p:blipFill>
        <p:spPr>
          <a:xfrm>
            <a:off x="323528" y="1052736"/>
            <a:ext cx="5600000" cy="49951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41168" y="2160530"/>
            <a:ext cx="1222491" cy="8775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97287" y="2160530"/>
            <a:ext cx="1123704" cy="8775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3638" y="3421302"/>
            <a:ext cx="950826" cy="11989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39294" y="3501645"/>
            <a:ext cx="833517" cy="10382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8941" y="4997268"/>
            <a:ext cx="1018743" cy="9270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46129" y="5003448"/>
            <a:ext cx="1018743" cy="9270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93318" y="5003448"/>
            <a:ext cx="1018743" cy="9270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03988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92452" y="3722156"/>
            <a:ext cx="6001101" cy="1304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781395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6277" y="3949526"/>
            <a:ext cx="241224" cy="2845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34368" y="3949526"/>
            <a:ext cx="258454" cy="2845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89690" y="3949526"/>
            <a:ext cx="241224" cy="2845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3361" y="6208688"/>
            <a:ext cx="835670" cy="3794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34368" y="6243179"/>
            <a:ext cx="249839" cy="2845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89690" y="6243179"/>
            <a:ext cx="241224" cy="2845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701654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15861" y="1791300"/>
            <a:ext cx="394535" cy="3483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568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93309" y="2978335"/>
            <a:ext cx="2314796" cy="13832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54632" y="3016492"/>
            <a:ext cx="1409834" cy="26901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528" b="35466"/>
          <a:stretch/>
        </p:blipFill>
        <p:spPr>
          <a:xfrm>
            <a:off x="251520" y="908720"/>
            <a:ext cx="8351146" cy="40324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90551" y="1184066"/>
            <a:ext cx="2513630" cy="4147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82860" y="2778434"/>
            <a:ext cx="524824" cy="4700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04074" y="3248450"/>
            <a:ext cx="524824" cy="479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284"/>
          <a:stretch/>
        </p:blipFill>
        <p:spPr>
          <a:xfrm>
            <a:off x="-28600" y="980728"/>
            <a:ext cx="8530358" cy="30243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213066" y="2988376"/>
            <a:ext cx="536086" cy="4895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02127" y="3477893"/>
            <a:ext cx="536086" cy="4801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24160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2022-01-18T08:25:42Z</dcterms:modified>
</cp:coreProperties>
</file>