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276" r:id="rId3"/>
    <p:sldId id="325" r:id="rId4"/>
    <p:sldId id="326" r:id="rId5"/>
    <p:sldId id="332" r:id="rId6"/>
    <p:sldId id="327" r:id="rId7"/>
    <p:sldId id="333" r:id="rId8"/>
    <p:sldId id="328" r:id="rId9"/>
    <p:sldId id="334" r:id="rId10"/>
    <p:sldId id="329" r:id="rId11"/>
    <p:sldId id="330" r:id="rId12"/>
    <p:sldId id="336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3186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4105" y="5470756"/>
            <a:ext cx="4088805" cy="925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957"/>
          <a:stretch/>
        </p:blipFill>
        <p:spPr>
          <a:xfrm>
            <a:off x="252000" y="1052736"/>
            <a:ext cx="8640000" cy="4023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04811" y="2836603"/>
            <a:ext cx="4210452" cy="438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14337" y="3579939"/>
            <a:ext cx="3762734" cy="4288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6145" y="4304215"/>
            <a:ext cx="5334509" cy="4193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0A7A411B-5ECB-4EE0-8E84-A9D8CB456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746" b="60325"/>
          <a:stretch/>
        </p:blipFill>
        <p:spPr>
          <a:xfrm>
            <a:off x="1619672" y="2312853"/>
            <a:ext cx="5904656" cy="7884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6426A8E-3630-44A4-A012-F2CA15C7D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739636"/>
            <a:ext cx="8640960" cy="553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280"/>
          <a:stretch/>
        </p:blipFill>
        <p:spPr>
          <a:xfrm>
            <a:off x="323528" y="1196752"/>
            <a:ext cx="8262295" cy="41310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74998" y="2347578"/>
            <a:ext cx="865400" cy="3098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26060" y="2356692"/>
            <a:ext cx="810743" cy="291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56983" y="3505047"/>
            <a:ext cx="674101" cy="300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25855" y="3505047"/>
            <a:ext cx="1084027" cy="300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47669" y="4662515"/>
            <a:ext cx="892728" cy="3098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08249" y="4662515"/>
            <a:ext cx="473692" cy="3098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0467"/>
          <a:stretch/>
        </p:blipFill>
        <p:spPr>
          <a:xfrm>
            <a:off x="216000" y="1080000"/>
            <a:ext cx="7812384" cy="43685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99793" y="4650311"/>
            <a:ext cx="504056" cy="3628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8024" y="3375147"/>
            <a:ext cx="2880320" cy="1782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533"/>
          <a:stretch/>
        </p:blipFill>
        <p:spPr>
          <a:xfrm>
            <a:off x="179512" y="1052736"/>
            <a:ext cx="8349602" cy="31736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843808" y="3401279"/>
            <a:ext cx="492628" cy="6266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96402" y="2071752"/>
            <a:ext cx="3420014" cy="20106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7611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1719"/>
          <a:stretch/>
        </p:blipFill>
        <p:spPr>
          <a:xfrm>
            <a:off x="216000" y="908720"/>
            <a:ext cx="8502954" cy="31410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592" y="2479263"/>
            <a:ext cx="2165579" cy="12377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72000" y="2452112"/>
            <a:ext cx="2165579" cy="12649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282"/>
          <a:stretch/>
        </p:blipFill>
        <p:spPr>
          <a:xfrm>
            <a:off x="251519" y="1196752"/>
            <a:ext cx="8156815" cy="44644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35665" y="1777929"/>
            <a:ext cx="2602313" cy="1219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54199" y="1945657"/>
            <a:ext cx="2522057" cy="10512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9592" y="4365104"/>
            <a:ext cx="2626008" cy="1219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21119" y="4365104"/>
            <a:ext cx="2626008" cy="12961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64966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217"/>
          <a:stretch/>
        </p:blipFill>
        <p:spPr>
          <a:xfrm>
            <a:off x="216000" y="1080000"/>
            <a:ext cx="6876280" cy="43963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16" y="4293097"/>
            <a:ext cx="4579132" cy="11832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783"/>
          <a:stretch/>
        </p:blipFill>
        <p:spPr>
          <a:xfrm>
            <a:off x="323528" y="908720"/>
            <a:ext cx="7749091" cy="34830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71600" y="2403228"/>
            <a:ext cx="6624736" cy="13138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1711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2022-01-18T08:31:16Z</dcterms:modified>
</cp:coreProperties>
</file>