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3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2BA0CFDC-4EB0-4889-B338-4CDEAEC8D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46" b="60325"/>
          <a:stretch/>
        </p:blipFill>
        <p:spPr>
          <a:xfrm>
            <a:off x="1619672" y="2312853"/>
            <a:ext cx="5904656" cy="788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60AD30D-523B-4BD3-B970-3744AA485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708772"/>
            <a:ext cx="8208912" cy="6563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279"/>
          <a:stretch/>
        </p:blipFill>
        <p:spPr>
          <a:xfrm>
            <a:off x="216000" y="1052736"/>
            <a:ext cx="7104846" cy="4419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35341" y="2055031"/>
            <a:ext cx="759834" cy="2586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8675" y="2791684"/>
            <a:ext cx="517000" cy="2586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1510" y="2791684"/>
            <a:ext cx="509167" cy="2586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3008" y="3528337"/>
            <a:ext cx="532667" cy="2586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30177" y="3528337"/>
            <a:ext cx="532667" cy="2586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32509" y="4272827"/>
            <a:ext cx="736334" cy="2586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1334" y="5025154"/>
            <a:ext cx="767668" cy="266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94482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2959" y="2486802"/>
            <a:ext cx="2916899" cy="1586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3655" y="2486802"/>
            <a:ext cx="1033615" cy="3769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2959" y="5108172"/>
            <a:ext cx="280302" cy="13939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97059" y="5038035"/>
            <a:ext cx="3495023" cy="1560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014410"/>
            <a:ext cx="5915589" cy="17257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4760434"/>
            <a:ext cx="3877045" cy="17353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83519" y="4769969"/>
            <a:ext cx="685865" cy="4099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0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8811" y="3380751"/>
            <a:ext cx="3991356" cy="1097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691398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89250" y="4864897"/>
            <a:ext cx="853766" cy="236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12119" y="6108447"/>
            <a:ext cx="830897" cy="236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714"/>
          <a:stretch/>
        </p:blipFill>
        <p:spPr>
          <a:xfrm>
            <a:off x="216000" y="836712"/>
            <a:ext cx="7236320" cy="56987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60" y="4581128"/>
            <a:ext cx="6408712" cy="1954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16000" y="954104"/>
            <a:ext cx="7459147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5388" y="3735762"/>
            <a:ext cx="4416275" cy="362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5309" y="4361133"/>
            <a:ext cx="5575855" cy="370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2763" y="5002962"/>
            <a:ext cx="1455643" cy="353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2022-01-18T08:25:29Z</dcterms:modified>
</cp:coreProperties>
</file>