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95"/>
          <a:stretch/>
        </p:blipFill>
        <p:spPr>
          <a:xfrm>
            <a:off x="252000" y="1124744"/>
            <a:ext cx="8640000" cy="4027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093" y="3530978"/>
            <a:ext cx="5772701" cy="419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145" y="4236892"/>
            <a:ext cx="5105887" cy="419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2AD9E53-5634-45A4-8227-628700F6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56658"/>
            <a:ext cx="7344816" cy="638680"/>
          </a:xfrm>
          <a:prstGeom prst="rect">
            <a:avLst/>
          </a:prstGeom>
        </p:spPr>
      </p:pic>
      <p:pic>
        <p:nvPicPr>
          <p:cNvPr id="7" name="Picture 1" descr="0.png">
            <a:extLst>
              <a:ext uri="{FF2B5EF4-FFF2-40B4-BE49-F238E27FC236}">
                <a16:creationId xmlns:a16="http://schemas.microsoft.com/office/drawing/2014/main" id="{4838E13C-ADCC-4CE8-BA7B-2DFA85543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6" b="60325"/>
          <a:stretch/>
        </p:blipFill>
        <p:spPr>
          <a:xfrm>
            <a:off x="1619672" y="2312853"/>
            <a:ext cx="5904656" cy="788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46"/>
          <a:stretch/>
        </p:blipFill>
        <p:spPr>
          <a:xfrm>
            <a:off x="216000" y="980728"/>
            <a:ext cx="8640000" cy="4384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0630" y="2228542"/>
            <a:ext cx="1105005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2228542"/>
            <a:ext cx="1066901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3010242"/>
            <a:ext cx="1095479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0299" y="3010242"/>
            <a:ext cx="1114531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4941" y="3791942"/>
            <a:ext cx="866857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3662" y="3791942"/>
            <a:ext cx="866857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9208" y="4573643"/>
            <a:ext cx="1066901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07929" y="4573643"/>
            <a:ext cx="1066901" cy="343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48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555086"/>
            <a:ext cx="2610099" cy="954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5121767"/>
            <a:ext cx="2610099" cy="963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09859"/>
            <a:ext cx="2857772" cy="31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948623"/>
            <a:ext cx="1324101" cy="31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874449"/>
            <a:ext cx="2581521" cy="962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591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5245774"/>
            <a:ext cx="7639779" cy="1049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276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4298" y="4216546"/>
            <a:ext cx="6905916" cy="1856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216"/>
          <a:stretch/>
        </p:blipFill>
        <p:spPr>
          <a:xfrm>
            <a:off x="179512" y="674842"/>
            <a:ext cx="7056784" cy="5922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5507187"/>
            <a:ext cx="4886064" cy="910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34"/>
          <a:stretch/>
        </p:blipFill>
        <p:spPr>
          <a:xfrm>
            <a:off x="251520" y="1124744"/>
            <a:ext cx="7225331" cy="280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16" y="2529978"/>
            <a:ext cx="5328592" cy="1187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463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2022-01-18T08:25:14Z</dcterms:modified>
</cp:coreProperties>
</file>