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32" r:id="rId6"/>
    <p:sldId id="327" r:id="rId7"/>
    <p:sldId id="328" r:id="rId8"/>
    <p:sldId id="333" r:id="rId9"/>
    <p:sldId id="329" r:id="rId10"/>
    <p:sldId id="330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179512" y="782065"/>
            <a:ext cx="6912768" cy="58872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584" y="4395778"/>
            <a:ext cx="5544616" cy="2160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C511935-F9B0-48C3-9140-2ED9ECC4A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6" b="60325"/>
          <a:stretch/>
        </p:blipFill>
        <p:spPr>
          <a:xfrm>
            <a:off x="1619672" y="2312853"/>
            <a:ext cx="5904656" cy="788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5B13FB-F87B-4F06-A8D0-2661D373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717032"/>
            <a:ext cx="6912768" cy="717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764704"/>
            <a:ext cx="7428537" cy="5949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0320" y="2032834"/>
            <a:ext cx="573315" cy="295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2710" y="2541120"/>
            <a:ext cx="253896" cy="2049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8510" y="2500128"/>
            <a:ext cx="884544" cy="295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7096" y="2869045"/>
            <a:ext cx="1523382" cy="32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8510" y="3000216"/>
            <a:ext cx="884544" cy="295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88377" y="3754447"/>
            <a:ext cx="335799" cy="278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0320" y="4582461"/>
            <a:ext cx="892734" cy="295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52710" y="5049757"/>
            <a:ext cx="900925" cy="295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7096" y="5418674"/>
            <a:ext cx="1523382" cy="32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88510" y="5549844"/>
            <a:ext cx="884544" cy="295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88377" y="6304075"/>
            <a:ext cx="335799" cy="286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650"/>
          <a:stretch/>
        </p:blipFill>
        <p:spPr>
          <a:xfrm>
            <a:off x="215999" y="1080000"/>
            <a:ext cx="8090663" cy="3501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2070" y="2464956"/>
            <a:ext cx="7266450" cy="2169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394" y="2067513"/>
            <a:ext cx="1406692" cy="364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33"/>
          <a:stretch/>
        </p:blipFill>
        <p:spPr>
          <a:xfrm>
            <a:off x="251520" y="1268760"/>
            <a:ext cx="8426277" cy="3240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855578" y="1412776"/>
            <a:ext cx="1389040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1560" y="2132856"/>
            <a:ext cx="6840760" cy="1728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907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7762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9021" y="2587889"/>
            <a:ext cx="3129373" cy="978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9021" y="5163150"/>
            <a:ext cx="3060784" cy="935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966"/>
          <a:stretch/>
        </p:blipFill>
        <p:spPr>
          <a:xfrm>
            <a:off x="179512" y="908720"/>
            <a:ext cx="7236320" cy="5382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4323156"/>
            <a:ext cx="5328592" cy="1968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285"/>
          <a:stretch/>
        </p:blipFill>
        <p:spPr>
          <a:xfrm>
            <a:off x="84142" y="1052736"/>
            <a:ext cx="8016250" cy="2376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3608" y="1844824"/>
            <a:ext cx="6912768" cy="1368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91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4084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201497"/>
            <a:ext cx="7106328" cy="2653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2022-01-18T08:24:53Z</dcterms:modified>
</cp:coreProperties>
</file>