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76" r:id="rId3"/>
    <p:sldId id="325" r:id="rId4"/>
    <p:sldId id="326" r:id="rId5"/>
    <p:sldId id="332" r:id="rId6"/>
    <p:sldId id="327" r:id="rId7"/>
    <p:sldId id="328" r:id="rId8"/>
    <p:sldId id="329" r:id="rId9"/>
    <p:sldId id="330" r:id="rId10"/>
    <p:sldId id="334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5C602C8A-C3C7-4AE9-A314-6392B7BD3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46" b="60325"/>
          <a:stretch/>
        </p:blipFill>
        <p:spPr>
          <a:xfrm>
            <a:off x="1619672" y="2312853"/>
            <a:ext cx="5904656" cy="788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B745333-0D0F-4326-AAF6-5A46F6B2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702229"/>
            <a:ext cx="6480720" cy="6892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530"/>
          <a:stretch/>
        </p:blipFill>
        <p:spPr>
          <a:xfrm>
            <a:off x="305333" y="1052736"/>
            <a:ext cx="8533333" cy="40590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9599" y="2222396"/>
            <a:ext cx="696214" cy="32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3455" y="2222396"/>
            <a:ext cx="715031" cy="31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15990" y="3012984"/>
            <a:ext cx="489231" cy="31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74461" y="3012984"/>
            <a:ext cx="893789" cy="31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27824" y="3803572"/>
            <a:ext cx="366923" cy="301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32381" y="3794160"/>
            <a:ext cx="282249" cy="31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90081" y="3794160"/>
            <a:ext cx="696214" cy="32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27824" y="4575337"/>
            <a:ext cx="677398" cy="32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41679" y="4575337"/>
            <a:ext cx="677398" cy="32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218"/>
          <a:stretch/>
        </p:blipFill>
        <p:spPr>
          <a:xfrm>
            <a:off x="216000" y="1079999"/>
            <a:ext cx="8028408" cy="35495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568" y="2854764"/>
            <a:ext cx="7488832" cy="2232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7647" y="2034885"/>
            <a:ext cx="1368152" cy="504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033"/>
          <a:stretch/>
        </p:blipFill>
        <p:spPr>
          <a:xfrm>
            <a:off x="323528" y="1196752"/>
            <a:ext cx="8156343" cy="33843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38967" y="2060848"/>
            <a:ext cx="7161425" cy="22684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9832" y="1340768"/>
            <a:ext cx="1440160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8683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764704"/>
            <a:ext cx="70000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544" y="1556792"/>
            <a:ext cx="5688632" cy="1656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83768" y="1031087"/>
            <a:ext cx="1224136" cy="4536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3528" y="4856928"/>
            <a:ext cx="5832648" cy="1524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348983" y="4077072"/>
            <a:ext cx="1034178" cy="504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653205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98011" y="2033407"/>
            <a:ext cx="662567" cy="245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3195" y="2703845"/>
            <a:ext cx="806604" cy="245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90809" y="3359865"/>
            <a:ext cx="655366" cy="252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8011" y="4455635"/>
            <a:ext cx="648164" cy="252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4433" y="5126073"/>
            <a:ext cx="475320" cy="245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98011" y="5789302"/>
            <a:ext cx="655366" cy="252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37160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94114" y="3429010"/>
            <a:ext cx="5268688" cy="13292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4114" y="5475604"/>
            <a:ext cx="5268688" cy="8158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79"/>
          <a:stretch/>
        </p:blipFill>
        <p:spPr>
          <a:xfrm>
            <a:off x="216000" y="980728"/>
            <a:ext cx="8122182" cy="456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8799" y="3169983"/>
            <a:ext cx="5820747" cy="403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8799" y="3814960"/>
            <a:ext cx="4576003" cy="4120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7914" y="4459936"/>
            <a:ext cx="6071487" cy="403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5809" y="5122829"/>
            <a:ext cx="1799954" cy="394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2022-01-18T08:23:42Z</dcterms:modified>
</cp:coreProperties>
</file>