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3" r:id="rId9"/>
    <p:sldId id="334" r:id="rId10"/>
    <p:sldId id="330" r:id="rId11"/>
    <p:sldId id="331" r:id="rId12"/>
    <p:sldId id="335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783"/>
          <a:stretch/>
        </p:blipFill>
        <p:spPr>
          <a:xfrm>
            <a:off x="179512" y="980728"/>
            <a:ext cx="8079909" cy="38884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611560" y="3284984"/>
            <a:ext cx="5400600" cy="12961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251"/>
          <a:stretch/>
        </p:blipFill>
        <p:spPr>
          <a:xfrm>
            <a:off x="252000" y="1196752"/>
            <a:ext cx="8640000" cy="37657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0235" y="2902100"/>
            <a:ext cx="1876604" cy="4006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14469" y="2902100"/>
            <a:ext cx="943065" cy="3529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05164" y="2902100"/>
            <a:ext cx="943065" cy="3529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95858" y="2902100"/>
            <a:ext cx="943065" cy="3529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0235" y="3617508"/>
            <a:ext cx="1876604" cy="3910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14469" y="3617508"/>
            <a:ext cx="943065" cy="3529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05164" y="3617508"/>
            <a:ext cx="943065" cy="3529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95858" y="3617508"/>
            <a:ext cx="943065" cy="3529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90235" y="4323378"/>
            <a:ext cx="4153296" cy="4197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DC7062FC-3896-4519-AE92-2C57A289B0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251" b="64681"/>
          <a:stretch/>
        </p:blipFill>
        <p:spPr>
          <a:xfrm>
            <a:off x="2915816" y="2366666"/>
            <a:ext cx="3312368" cy="8595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0BD6DD1-2EC7-44C6-A9B4-835539DBF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573016"/>
            <a:ext cx="5760640" cy="6793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9"/>
          <a:stretch/>
        </p:blipFill>
        <p:spPr>
          <a:xfrm>
            <a:off x="216000" y="1098120"/>
            <a:ext cx="6304926" cy="4707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36178" y="2521785"/>
            <a:ext cx="437938" cy="257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97478" y="2514829"/>
            <a:ext cx="653432" cy="3060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25370" y="4267872"/>
            <a:ext cx="354521" cy="2295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31733" y="4838307"/>
            <a:ext cx="194639" cy="2295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07785" y="5415698"/>
            <a:ext cx="139028" cy="2226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474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26804" y="1299366"/>
            <a:ext cx="476295" cy="4005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02879" y="2100529"/>
            <a:ext cx="428665" cy="572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21931" y="2253132"/>
            <a:ext cx="390562" cy="572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83828" y="2405735"/>
            <a:ext cx="457243" cy="572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50200" y="3645631"/>
            <a:ext cx="762072" cy="3528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696974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32883" y="1839240"/>
            <a:ext cx="284322" cy="2383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32883" y="3738733"/>
            <a:ext cx="284322" cy="2383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86777" y="4976864"/>
            <a:ext cx="330429" cy="3306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86777" y="6245756"/>
            <a:ext cx="330429" cy="3229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13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97918" y="5152581"/>
            <a:ext cx="409614" cy="4101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65173" y="5152581"/>
            <a:ext cx="419140" cy="4101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0409"/>
          <a:stretch/>
        </p:blipFill>
        <p:spPr>
          <a:xfrm>
            <a:off x="216000" y="1079999"/>
            <a:ext cx="8244432" cy="47757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15801" y="3436019"/>
            <a:ext cx="4981199" cy="12553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42896" y="5118891"/>
            <a:ext cx="2481510" cy="3911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284"/>
          <a:stretch/>
        </p:blipFill>
        <p:spPr>
          <a:xfrm>
            <a:off x="323527" y="1124744"/>
            <a:ext cx="8168327" cy="33123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106341" y="2156915"/>
            <a:ext cx="279181" cy="1351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 rot="697544">
            <a:off x="2847787" y="2186767"/>
            <a:ext cx="378246" cy="15515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02838" y="2436307"/>
            <a:ext cx="1945268" cy="3965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93136" y="2436307"/>
            <a:ext cx="441286" cy="3875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33597" y="3301519"/>
            <a:ext cx="297194" cy="450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33597" y="3103242"/>
            <a:ext cx="1134739" cy="3424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id="{244FA54C-6ABD-4C6D-90C2-57FAAC83816C}"/>
              </a:ext>
            </a:extLst>
          </p:cNvPr>
          <p:cNvSpPr/>
          <p:nvPr/>
        </p:nvSpPr>
        <p:spPr bwMode="white">
          <a:xfrm rot="3374376">
            <a:off x="2069448" y="1773969"/>
            <a:ext cx="226718" cy="22842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">
            <a:extLst>
              <a:ext uri="{FF2B5EF4-FFF2-40B4-BE49-F238E27FC236}">
                <a16:creationId xmlns:a16="http://schemas.microsoft.com/office/drawing/2014/main" id="{E115ACF2-906F-46DE-99E2-F667AC452DC8}"/>
              </a:ext>
            </a:extLst>
          </p:cNvPr>
          <p:cNvSpPr/>
          <p:nvPr/>
        </p:nvSpPr>
        <p:spPr bwMode="white">
          <a:xfrm>
            <a:off x="1060753" y="3508025"/>
            <a:ext cx="279181" cy="1351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82077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468"/>
          <a:stretch/>
        </p:blipFill>
        <p:spPr>
          <a:xfrm>
            <a:off x="216000" y="1080000"/>
            <a:ext cx="7823622" cy="3789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664461" y="3933056"/>
            <a:ext cx="6283803" cy="5040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59222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1409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2022-01-18T08:29:45Z</dcterms:modified>
</cp:coreProperties>
</file>