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76" r:id="rId3"/>
    <p:sldId id="325" r:id="rId4"/>
    <p:sldId id="326" r:id="rId5"/>
    <p:sldId id="332" r:id="rId6"/>
    <p:sldId id="327" r:id="rId7"/>
    <p:sldId id="328" r:id="rId8"/>
    <p:sldId id="329" r:id="rId9"/>
    <p:sldId id="333" r:id="rId10"/>
    <p:sldId id="330" r:id="rId11"/>
    <p:sldId id="335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29"/>
          <a:stretch/>
        </p:blipFill>
        <p:spPr>
          <a:xfrm>
            <a:off x="323528" y="908720"/>
            <a:ext cx="7514916" cy="4635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9202" y="3637668"/>
            <a:ext cx="911401" cy="3149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10316" y="3604517"/>
            <a:ext cx="2386213" cy="348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37957" y="3604517"/>
            <a:ext cx="538555" cy="3149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49202" y="4217812"/>
            <a:ext cx="1681949" cy="348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80864" y="4217812"/>
            <a:ext cx="2510495" cy="3066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49202" y="4831107"/>
            <a:ext cx="555126" cy="2154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90629" y="4822820"/>
            <a:ext cx="3761600" cy="364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B5A6D111-44D7-4F04-94FB-6E89A4CF2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251" b="64681"/>
          <a:stretch/>
        </p:blipFill>
        <p:spPr>
          <a:xfrm>
            <a:off x="2915816" y="2265528"/>
            <a:ext cx="3312368" cy="8595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7BC6C77-78AF-4F59-BD47-6033765DD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707390"/>
            <a:ext cx="6912768" cy="6907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79"/>
          <a:stretch/>
        </p:blipFill>
        <p:spPr>
          <a:xfrm>
            <a:off x="216000" y="1124744"/>
            <a:ext cx="6987868" cy="456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6057" y="2495582"/>
            <a:ext cx="547010" cy="2544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47584" y="3035341"/>
            <a:ext cx="739620" cy="3315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19451" y="3636787"/>
            <a:ext cx="400627" cy="2544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08278" y="4168835"/>
            <a:ext cx="731915" cy="3315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45231" y="5333173"/>
            <a:ext cx="400627" cy="2621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17"/>
          <a:stretch/>
        </p:blipFill>
        <p:spPr>
          <a:xfrm>
            <a:off x="179512" y="908720"/>
            <a:ext cx="7884392" cy="45100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5576" y="3717032"/>
            <a:ext cx="2880320" cy="1800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72000" y="3717032"/>
            <a:ext cx="3240360" cy="1800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533"/>
          <a:stretch/>
        </p:blipFill>
        <p:spPr>
          <a:xfrm>
            <a:off x="251520" y="1196752"/>
            <a:ext cx="7671048" cy="37444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611560" y="3172814"/>
            <a:ext cx="3468960" cy="17683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59424" y="3140968"/>
            <a:ext cx="3108920" cy="1800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7858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10452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4680" y="4164372"/>
            <a:ext cx="3118498" cy="23612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37376" y="4164372"/>
            <a:ext cx="3127434" cy="23612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655335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61360" y="5158518"/>
            <a:ext cx="4551940" cy="13876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7968"/>
          <a:stretch/>
        </p:blipFill>
        <p:spPr>
          <a:xfrm>
            <a:off x="216000" y="1080000"/>
            <a:ext cx="7668368" cy="39157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632" y="3140968"/>
            <a:ext cx="6357896" cy="1944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032"/>
          <a:stretch/>
        </p:blipFill>
        <p:spPr>
          <a:xfrm>
            <a:off x="251520" y="1052736"/>
            <a:ext cx="7648364" cy="3600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44116" y="2311546"/>
            <a:ext cx="6496236" cy="29176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95541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2022-01-18T08:23:11Z</dcterms:modified>
</cp:coreProperties>
</file>