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6135AEE8-75C6-4225-8A7E-4A76A8FEA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51" b="64681"/>
          <a:stretch/>
        </p:blipFill>
        <p:spPr>
          <a:xfrm>
            <a:off x="2915816" y="2265528"/>
            <a:ext cx="3312368" cy="859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0FB1EE9-ED49-4AFA-8646-B2345F04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494257"/>
            <a:ext cx="6768752" cy="740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51520" y="908720"/>
            <a:ext cx="6624736" cy="5689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5226" y="2723538"/>
            <a:ext cx="701184" cy="328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6029" y="2723538"/>
            <a:ext cx="686577" cy="328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9565" y="5048058"/>
            <a:ext cx="708488" cy="307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6142" y="5588983"/>
            <a:ext cx="708488" cy="307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8324" y="6151839"/>
            <a:ext cx="350591" cy="277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8981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00529" y="2224544"/>
            <a:ext cx="792089" cy="3930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682233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64572" y="3901182"/>
            <a:ext cx="1421633" cy="33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4572" y="4465888"/>
            <a:ext cx="376093" cy="33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4572" y="5030594"/>
            <a:ext cx="1068105" cy="33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4572" y="5587770"/>
            <a:ext cx="1075627" cy="33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64572" y="6152476"/>
            <a:ext cx="722099" cy="33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596953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3650" y="1185603"/>
            <a:ext cx="1829691" cy="283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396" y="2594334"/>
            <a:ext cx="1757293" cy="1040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9209" y="2594334"/>
            <a:ext cx="2112701" cy="1053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1150" y="5141900"/>
            <a:ext cx="1447957" cy="704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5942" y="4799592"/>
            <a:ext cx="1085967" cy="1382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687261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8519" y="2708712"/>
            <a:ext cx="719843" cy="333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8519" y="4232080"/>
            <a:ext cx="719843" cy="333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0941" y="5740290"/>
            <a:ext cx="727421" cy="333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16000" y="1026112"/>
            <a:ext cx="7244108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4492" y="3001158"/>
            <a:ext cx="2723529" cy="351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7272" y="3640270"/>
            <a:ext cx="1166085" cy="2876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2479" y="4207483"/>
            <a:ext cx="2715542" cy="351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7272" y="4838606"/>
            <a:ext cx="1166085" cy="279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5082" y="5301963"/>
            <a:ext cx="4057339" cy="351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1413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2022-01-18T08:22:54Z</dcterms:modified>
</cp:coreProperties>
</file>