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76" r:id="rId3"/>
    <p:sldId id="325" r:id="rId4"/>
    <p:sldId id="326" r:id="rId5"/>
    <p:sldId id="327" r:id="rId6"/>
    <p:sldId id="328" r:id="rId7"/>
    <p:sldId id="329" r:id="rId8"/>
    <p:sldId id="333" r:id="rId9"/>
    <p:sldId id="330" r:id="rId10"/>
    <p:sldId id="331" r:id="rId11"/>
    <p:sldId id="334" r:id="rId12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60" d="100"/>
          <a:sy n="60" d="100"/>
        </p:scale>
        <p:origin x="259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4A797B94-1F05-4471-99B6-DBC40579D0F9}"/>
              </a:ext>
            </a:extLst>
          </p:cNvPr>
          <p:cNvGrpSpPr/>
          <p:nvPr/>
        </p:nvGrpSpPr>
        <p:grpSpPr>
          <a:xfrm>
            <a:off x="0" y="-8688"/>
            <a:ext cx="9144000" cy="6871574"/>
            <a:chOff x="1524000" y="-22498"/>
            <a:chExt cx="9144000" cy="6871574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8F73B8A5-ADF1-4319-B2E7-90A7415C07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6224"/>
            <a:stretch/>
          </p:blipFill>
          <p:spPr>
            <a:xfrm>
              <a:off x="1524000" y="-22498"/>
              <a:ext cx="777294" cy="6871574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943E471-6758-4CC4-994F-076283D973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6224"/>
            <a:stretch/>
          </p:blipFill>
          <p:spPr>
            <a:xfrm>
              <a:off x="9890702" y="-10886"/>
              <a:ext cx="777298" cy="685800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020FBC8-2DB0-47BC-A474-8EA421A36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-10886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779"/>
          <a:stretch/>
        </p:blipFill>
        <p:spPr>
          <a:xfrm>
            <a:off x="216000" y="1026112"/>
            <a:ext cx="7404199" cy="45631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03764" y="2533580"/>
            <a:ext cx="3706181" cy="3594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77298" y="2566261"/>
            <a:ext cx="2228606" cy="2777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7437" y="3154516"/>
            <a:ext cx="6579696" cy="3676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36417" y="3366942"/>
            <a:ext cx="497967" cy="1388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50711" y="3783622"/>
            <a:ext cx="6016421" cy="3594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350711" y="4412729"/>
            <a:ext cx="6016421" cy="3594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342548" y="5041835"/>
            <a:ext cx="5910297" cy="3594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396B6FC1-2251-4B1D-9E6B-B987CCA5C7F0}"/>
              </a:ext>
            </a:extLst>
          </p:cNvPr>
          <p:cNvGrpSpPr/>
          <p:nvPr/>
        </p:nvGrpSpPr>
        <p:grpSpPr>
          <a:xfrm>
            <a:off x="0" y="-7641"/>
            <a:ext cx="9144000" cy="6874872"/>
            <a:chOff x="1524000" y="10048"/>
            <a:chExt cx="9144000" cy="687487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E4A7942-EDEE-4ACD-97DD-F3BAD41D2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19344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18EACD8-4AD9-439E-8E5A-4D2B8FA4FD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6439"/>
            <a:stretch/>
          </p:blipFill>
          <p:spPr>
            <a:xfrm>
              <a:off x="1524000" y="10048"/>
              <a:ext cx="1757760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B519CCC-52A3-4FAA-83F9-4F319F7F26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6355"/>
            <a:stretch/>
          </p:blipFill>
          <p:spPr>
            <a:xfrm>
              <a:off x="8904312" y="13346"/>
              <a:ext cx="1763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2FE0374-1EFC-42A0-B808-F65FB3FD9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68775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3257CF4-C90B-44C5-8CD4-2A71D1B25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375FE88E-0450-4993-A33F-80FC24DC7E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6251" b="64681"/>
          <a:stretch/>
        </p:blipFill>
        <p:spPr>
          <a:xfrm>
            <a:off x="2915816" y="2265528"/>
            <a:ext cx="3312368" cy="8595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27FDD0F-81D9-400B-82D7-D7C1F59C0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732953"/>
            <a:ext cx="7632848" cy="68046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8280"/>
          <a:stretch/>
        </p:blipFill>
        <p:spPr>
          <a:xfrm>
            <a:off x="216000" y="1052736"/>
            <a:ext cx="7829126" cy="41310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351975" y="1988613"/>
            <a:ext cx="328011" cy="2849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19248" y="3335780"/>
            <a:ext cx="276220" cy="2936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09360"/>
            <a:ext cx="8047904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163639" y="2622272"/>
            <a:ext cx="328304" cy="2751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10400" y="3980176"/>
            <a:ext cx="381543" cy="3727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10400" y="6065846"/>
            <a:ext cx="381543" cy="3727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36712"/>
            <a:ext cx="8356477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59012" y="3361896"/>
            <a:ext cx="368532" cy="3133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49798" y="5555304"/>
            <a:ext cx="368532" cy="3041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051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12758" y="2177651"/>
            <a:ext cx="504873" cy="4390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12758" y="4487491"/>
            <a:ext cx="504873" cy="4295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1717"/>
          <a:stretch/>
        </p:blipFill>
        <p:spPr>
          <a:xfrm>
            <a:off x="216000" y="1079999"/>
            <a:ext cx="7236320" cy="53051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283"/>
          <a:stretch/>
        </p:blipFill>
        <p:spPr>
          <a:xfrm>
            <a:off x="273299" y="1048366"/>
            <a:ext cx="8379001" cy="4396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83568" y="1048366"/>
            <a:ext cx="7848872" cy="43968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26815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089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54235" y="4056962"/>
            <a:ext cx="6477618" cy="11640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41380" y="4104670"/>
            <a:ext cx="1162160" cy="3721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1406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190</cp:revision>
  <dcterms:created xsi:type="dcterms:W3CDTF">2015-08-18T12:29:20Z</dcterms:created>
  <dcterms:modified xsi:type="dcterms:W3CDTF">2022-01-18T08:20:52Z</dcterms:modified>
</cp:coreProperties>
</file>