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31" r:id="rId5"/>
    <p:sldId id="326" r:id="rId6"/>
    <p:sldId id="332" r:id="rId7"/>
    <p:sldId id="327" r:id="rId8"/>
    <p:sldId id="333" r:id="rId9"/>
    <p:sldId id="328" r:id="rId10"/>
    <p:sldId id="329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72"/>
          <a:stretch/>
        </p:blipFill>
        <p:spPr>
          <a:xfrm>
            <a:off x="252000" y="1052736"/>
            <a:ext cx="8640000" cy="4229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6619" y="4137486"/>
            <a:ext cx="4667695" cy="419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145" y="4805147"/>
            <a:ext cx="4667695" cy="419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3775" y="5043598"/>
            <a:ext cx="600132" cy="162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FBFD2B47-EF1A-488E-B794-56DBF4CE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251" b="64681"/>
          <a:stretch/>
        </p:blipFill>
        <p:spPr>
          <a:xfrm>
            <a:off x="2915816" y="2265528"/>
            <a:ext cx="3312368" cy="85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82C504-E717-4EEC-A60C-C021E597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32953"/>
            <a:ext cx="6768752" cy="722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78" b="30466"/>
          <a:stretch/>
        </p:blipFill>
        <p:spPr>
          <a:xfrm>
            <a:off x="251520" y="836712"/>
            <a:ext cx="6984776" cy="5672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375" y="3918217"/>
            <a:ext cx="284934" cy="23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3963" y="3918217"/>
            <a:ext cx="284934" cy="23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4028" y="3887398"/>
            <a:ext cx="331141" cy="331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5168" y="6044707"/>
            <a:ext cx="331141" cy="32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3963" y="6067821"/>
            <a:ext cx="284934" cy="23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0233" y="6067821"/>
            <a:ext cx="284934" cy="23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535"/>
          <a:stretch/>
        </p:blipFill>
        <p:spPr>
          <a:xfrm>
            <a:off x="251519" y="1052736"/>
            <a:ext cx="7695401" cy="3240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990831" y="2374685"/>
            <a:ext cx="2324740" cy="1375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0715" y="2892486"/>
            <a:ext cx="2214441" cy="356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164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17"/>
          <a:stretch/>
        </p:blipFill>
        <p:spPr>
          <a:xfrm>
            <a:off x="216000" y="1079999"/>
            <a:ext cx="7884392" cy="4954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720" y="5373215"/>
            <a:ext cx="504056" cy="404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20" y="5373215"/>
            <a:ext cx="504056" cy="404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3"/>
          <a:stretch/>
        </p:blipFill>
        <p:spPr>
          <a:xfrm>
            <a:off x="251520" y="1268760"/>
            <a:ext cx="7170491" cy="367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79712" y="4509120"/>
            <a:ext cx="360040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8064" y="4509120"/>
            <a:ext cx="504056" cy="3821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794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219"/>
          <a:stretch/>
        </p:blipFill>
        <p:spPr>
          <a:xfrm>
            <a:off x="216000" y="1079999"/>
            <a:ext cx="8100416" cy="3305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1442" y="2125673"/>
            <a:ext cx="98240" cy="107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1442" y="2277610"/>
            <a:ext cx="98240" cy="142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5570" y="2366984"/>
            <a:ext cx="142895" cy="80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1442" y="2465294"/>
            <a:ext cx="98240" cy="142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1673" y="2465294"/>
            <a:ext cx="169689" cy="107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4569" y="2572544"/>
            <a:ext cx="160758" cy="107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1442" y="2661918"/>
            <a:ext cx="98240" cy="13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1442" y="2840665"/>
            <a:ext cx="98240" cy="142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 rot="18543441">
            <a:off x="4031323" y="2600893"/>
            <a:ext cx="778503" cy="551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5199" y="3028882"/>
            <a:ext cx="535859" cy="375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41442" y="3400467"/>
            <a:ext cx="321516" cy="339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56624" y="3648465"/>
            <a:ext cx="294722" cy="259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85696" y="3984653"/>
            <a:ext cx="437618" cy="357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66"/>
          <a:stretch/>
        </p:blipFill>
        <p:spPr>
          <a:xfrm>
            <a:off x="189971" y="1052736"/>
            <a:ext cx="8127274" cy="47525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8" name="Rectangle 17"/>
          <p:cNvSpPr/>
          <p:nvPr/>
        </p:nvSpPr>
        <p:spPr bwMode="white">
          <a:xfrm>
            <a:off x="5673864" y="2882013"/>
            <a:ext cx="1648752" cy="376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525102" y="2819244"/>
            <a:ext cx="510754" cy="1004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470137" y="2792343"/>
            <a:ext cx="510754" cy="1076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145188" y="4693353"/>
            <a:ext cx="797494" cy="376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44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0638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582" y="5516456"/>
            <a:ext cx="5952197" cy="857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2022-01-18T08:20:35Z</dcterms:modified>
</cp:coreProperties>
</file>