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5" r:id="rId2"/>
    <p:sldId id="276" r:id="rId3"/>
    <p:sldId id="325" r:id="rId4"/>
    <p:sldId id="326" r:id="rId5"/>
    <p:sldId id="327" r:id="rId6"/>
    <p:sldId id="333" r:id="rId7"/>
    <p:sldId id="328" r:id="rId8"/>
    <p:sldId id="329" r:id="rId9"/>
    <p:sldId id="330" r:id="rId10"/>
    <p:sldId id="331" r:id="rId11"/>
    <p:sldId id="334" r:id="rId12"/>
    <p:sldId id="336" r:id="rId1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60" d="100"/>
          <a:sy n="60" d="100"/>
        </p:scale>
        <p:origin x="2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028" b="46718"/>
          <a:stretch/>
        </p:blipFill>
        <p:spPr>
          <a:xfrm>
            <a:off x="216000" y="1052736"/>
            <a:ext cx="6602548" cy="30243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88381" y="3243109"/>
            <a:ext cx="888104" cy="2402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74947" y="3243109"/>
            <a:ext cx="880824" cy="2402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54233" y="3243109"/>
            <a:ext cx="880824" cy="2402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33520" y="3243109"/>
            <a:ext cx="880824" cy="2402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88381" y="3738145"/>
            <a:ext cx="888104" cy="2475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74947" y="3738145"/>
            <a:ext cx="880824" cy="2475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54233" y="3738145"/>
            <a:ext cx="880824" cy="2475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3283"/>
          <a:stretch/>
        </p:blipFill>
        <p:spPr>
          <a:xfrm>
            <a:off x="216000" y="980727"/>
            <a:ext cx="6444232" cy="33426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1750678" y="2099426"/>
            <a:ext cx="866809" cy="2415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908793" y="2099426"/>
            <a:ext cx="859704" cy="2415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750678" y="3548926"/>
            <a:ext cx="866809" cy="2415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908793" y="3548926"/>
            <a:ext cx="859704" cy="2415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059802" y="3548926"/>
            <a:ext cx="859704" cy="2415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210812" y="3548926"/>
            <a:ext cx="859704" cy="2415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750678" y="4032092"/>
            <a:ext cx="866809" cy="2344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4934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5D387FD3-3E71-42D0-A021-B291C1A008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558" b="56079"/>
          <a:stretch/>
        </p:blipFill>
        <p:spPr>
          <a:xfrm>
            <a:off x="1187624" y="2492896"/>
            <a:ext cx="6768752" cy="7897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04071AB-9FBB-458E-BB7E-C13B322DF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650471"/>
            <a:ext cx="8928992" cy="4522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529"/>
          <a:stretch/>
        </p:blipFill>
        <p:spPr>
          <a:xfrm>
            <a:off x="216000" y="1124744"/>
            <a:ext cx="7452865" cy="46351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4" name="Rectangle 13"/>
          <p:cNvSpPr/>
          <p:nvPr/>
        </p:nvSpPr>
        <p:spPr bwMode="white">
          <a:xfrm>
            <a:off x="2627784" y="2270965"/>
            <a:ext cx="2304256" cy="30939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969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83122" y="2347454"/>
            <a:ext cx="447717" cy="3240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93530" y="2347454"/>
            <a:ext cx="447717" cy="3240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92648" y="3224189"/>
            <a:ext cx="457243" cy="3240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60211" y="3224189"/>
            <a:ext cx="447717" cy="3240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217"/>
          <a:stretch/>
        </p:blipFill>
        <p:spPr>
          <a:xfrm>
            <a:off x="216000" y="1080000"/>
            <a:ext cx="7697376" cy="31410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69347" y="2592362"/>
            <a:ext cx="806229" cy="2803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28215" y="2592362"/>
            <a:ext cx="806229" cy="2803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90000" y="3195607"/>
            <a:ext cx="780769" cy="2803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08274" y="3195607"/>
            <a:ext cx="237625" cy="2803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84482" y="3717032"/>
            <a:ext cx="984449" cy="3706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28215" y="3717032"/>
            <a:ext cx="806229" cy="3706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783"/>
          <a:stretch/>
        </p:blipFill>
        <p:spPr>
          <a:xfrm>
            <a:off x="179512" y="1124744"/>
            <a:ext cx="8193095" cy="32403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3323058" y="2628734"/>
            <a:ext cx="794919" cy="2984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94340" y="2628734"/>
            <a:ext cx="858151" cy="2984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323058" y="3270829"/>
            <a:ext cx="858151" cy="2984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996880" y="3270829"/>
            <a:ext cx="858151" cy="2984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151428" y="3921967"/>
            <a:ext cx="831052" cy="2984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800834" y="3921967"/>
            <a:ext cx="849118" cy="2984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86957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773154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31954" y="2347112"/>
            <a:ext cx="528506" cy="2986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36172" y="2347112"/>
            <a:ext cx="554079" cy="2986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10964" y="2679912"/>
            <a:ext cx="170486" cy="2645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49280" y="2679912"/>
            <a:ext cx="170486" cy="2645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90617" y="3874578"/>
            <a:ext cx="409166" cy="2901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26086" y="4574312"/>
            <a:ext cx="741614" cy="2901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70634" y="4565778"/>
            <a:ext cx="528506" cy="2986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773291" y="4890045"/>
            <a:ext cx="179010" cy="4010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975218" y="4890045"/>
            <a:ext cx="170486" cy="2730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196849" y="6127378"/>
            <a:ext cx="400642" cy="2901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9360"/>
            <a:ext cx="730996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62247" y="3991040"/>
            <a:ext cx="1257281" cy="3065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55917" y="3991040"/>
            <a:ext cx="1096091" cy="3065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31981" y="3991040"/>
            <a:ext cx="1249222" cy="3065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08494" y="6120788"/>
            <a:ext cx="322379" cy="403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58961" y="6136923"/>
            <a:ext cx="1096091" cy="2823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15620" y="6120788"/>
            <a:ext cx="1257281" cy="2984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20636" y="6120788"/>
            <a:ext cx="1096091" cy="2984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41985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96257" y="3019937"/>
            <a:ext cx="705522" cy="3065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47842" y="3019937"/>
            <a:ext cx="909752" cy="3065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99427" y="3019937"/>
            <a:ext cx="1123265" cy="3065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94142" y="3651679"/>
            <a:ext cx="909752" cy="3065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36444" y="3651679"/>
            <a:ext cx="1132549" cy="3065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82744" y="5546905"/>
            <a:ext cx="1123265" cy="3065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59240" y="5546905"/>
            <a:ext cx="696239" cy="3065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999427" y="5546905"/>
            <a:ext cx="1113982" cy="3065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794142" y="6169357"/>
            <a:ext cx="900469" cy="3158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1422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2022-01-18T08:30:50Z</dcterms:modified>
</cp:coreProperties>
</file>