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41" r:id="rId16"/>
    <p:sldId id="337" r:id="rId17"/>
    <p:sldId id="338" r:id="rId18"/>
    <p:sldId id="342" r:id="rId19"/>
    <p:sldId id="339" r:id="rId20"/>
    <p:sldId id="343" r:id="rId21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60" d="100"/>
          <a:sy n="60" d="100"/>
        </p:scale>
        <p:origin x="2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48202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3946" y="3196907"/>
            <a:ext cx="5882242" cy="19106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678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73772" y="2680356"/>
            <a:ext cx="685865" cy="3143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31766" y="2680356"/>
            <a:ext cx="904961" cy="3143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78601" y="3356698"/>
            <a:ext cx="485821" cy="3143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50862" y="3356698"/>
            <a:ext cx="895435" cy="3143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16573" y="5395247"/>
            <a:ext cx="1162160" cy="3238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03144" y="5395247"/>
            <a:ext cx="1343153" cy="3238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78381" y="6071589"/>
            <a:ext cx="1152635" cy="3238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007973" y="6071589"/>
            <a:ext cx="1228842" cy="3238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642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1611" y="2281617"/>
            <a:ext cx="457243" cy="3147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88348" y="2367446"/>
            <a:ext cx="390562" cy="1254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02174" y="3149452"/>
            <a:ext cx="438191" cy="3242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30707" y="4026823"/>
            <a:ext cx="447717" cy="3242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35536" y="4894658"/>
            <a:ext cx="447717" cy="3242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26055" y="5781566"/>
            <a:ext cx="457243" cy="3147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211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02306" y="1957464"/>
            <a:ext cx="704917" cy="3242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07091" y="2644176"/>
            <a:ext cx="895435" cy="3147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97477" y="3330888"/>
            <a:ext cx="933539" cy="3147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26143" y="4008062"/>
            <a:ext cx="676339" cy="3147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64335" y="4694774"/>
            <a:ext cx="266725" cy="3147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69561" y="4685236"/>
            <a:ext cx="495347" cy="3242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92957" y="5371948"/>
            <a:ext cx="714443" cy="3147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4219"/>
          <a:stretch/>
        </p:blipFill>
        <p:spPr>
          <a:xfrm>
            <a:off x="215999" y="1080000"/>
            <a:ext cx="8748755" cy="32130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781"/>
          <a:stretch/>
        </p:blipFill>
        <p:spPr>
          <a:xfrm>
            <a:off x="216000" y="980728"/>
            <a:ext cx="6948288" cy="45800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1717" y="2585330"/>
            <a:ext cx="1172092" cy="3604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60048" y="2585330"/>
            <a:ext cx="1164431" cy="3604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57039" y="5093005"/>
            <a:ext cx="1141449" cy="3527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44725" y="5093005"/>
            <a:ext cx="1164431" cy="3527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82723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908720"/>
            <a:ext cx="6480720" cy="61371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17772" y="2564904"/>
            <a:ext cx="4922380" cy="10672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0402" y="5733255"/>
            <a:ext cx="4497702" cy="10672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17"/>
          <a:stretch/>
        </p:blipFill>
        <p:spPr>
          <a:xfrm>
            <a:off x="216000" y="908720"/>
            <a:ext cx="7288718" cy="44372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1560" y="2996952"/>
            <a:ext cx="5206740" cy="2349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9533"/>
          <a:stretch/>
        </p:blipFill>
        <p:spPr>
          <a:xfrm>
            <a:off x="323528" y="1110560"/>
            <a:ext cx="7350588" cy="33985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3568" y="2950712"/>
            <a:ext cx="5832648" cy="11983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7519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279"/>
          <a:stretch/>
        </p:blipFill>
        <p:spPr>
          <a:xfrm>
            <a:off x="251520" y="980728"/>
            <a:ext cx="8146869" cy="44191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27667" y="3584676"/>
            <a:ext cx="1086848" cy="2965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54613" y="4249637"/>
            <a:ext cx="1059901" cy="2965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70799" y="4914598"/>
            <a:ext cx="1086848" cy="2965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427788C0-8E4E-42F0-AD96-CE98422A9B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558" b="56079"/>
          <a:stretch/>
        </p:blipFill>
        <p:spPr>
          <a:xfrm>
            <a:off x="1287210" y="2492896"/>
            <a:ext cx="6768752" cy="7897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990A3B4-318F-469B-B50E-55BE76648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3659035"/>
            <a:ext cx="3168352" cy="59720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279"/>
          <a:stretch/>
        </p:blipFill>
        <p:spPr>
          <a:xfrm>
            <a:off x="216000" y="908720"/>
            <a:ext cx="7236320" cy="58249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11038" y="1737000"/>
            <a:ext cx="223391" cy="2634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04529" y="1737000"/>
            <a:ext cx="239348" cy="2634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80210" y="2335637"/>
            <a:ext cx="215413" cy="2634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22271" y="2894366"/>
            <a:ext cx="1499920" cy="3432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44499" y="3493003"/>
            <a:ext cx="390936" cy="3432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59530" y="4123568"/>
            <a:ext cx="239348" cy="2634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42408" y="4227332"/>
            <a:ext cx="398914" cy="478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024203" y="4091640"/>
            <a:ext cx="765917" cy="3432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519016" y="4722205"/>
            <a:ext cx="223391" cy="2634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274243" y="4722205"/>
            <a:ext cx="726025" cy="2634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652093" y="6119026"/>
            <a:ext cx="757939" cy="2713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960376" y="6119026"/>
            <a:ext cx="869634" cy="2713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640000" cy="56345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79219" y="1780564"/>
            <a:ext cx="1162160" cy="3241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02085" y="2486070"/>
            <a:ext cx="419140" cy="572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21137" y="2638612"/>
            <a:ext cx="390562" cy="572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83034" y="2457469"/>
            <a:ext cx="2676780" cy="4194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16485" y="3925684"/>
            <a:ext cx="400088" cy="3146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54676" y="3925684"/>
            <a:ext cx="714443" cy="3146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16573" y="6061270"/>
            <a:ext cx="1162160" cy="3146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22063" y="6061270"/>
            <a:ext cx="1152635" cy="3146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697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26407" y="2815176"/>
            <a:ext cx="1600352" cy="3146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01953" y="3530221"/>
            <a:ext cx="933539" cy="3146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53333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26253" y="1909653"/>
            <a:ext cx="404557" cy="3952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26253" y="3321417"/>
            <a:ext cx="404557" cy="3952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82703" y="4761417"/>
            <a:ext cx="348107" cy="2917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26253" y="6135535"/>
            <a:ext cx="404557" cy="3952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36728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43713" y="2500088"/>
            <a:ext cx="295207" cy="3138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16472" y="3903165"/>
            <a:ext cx="350558" cy="3138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05769" y="5306242"/>
            <a:ext cx="350558" cy="3046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255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02835" y="1261187"/>
            <a:ext cx="304829" cy="3242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55338" y="4884929"/>
            <a:ext cx="295303" cy="3242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040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54985" y="2558652"/>
            <a:ext cx="723969" cy="3243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3276" y="2558652"/>
            <a:ext cx="600132" cy="3243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93045" y="3493542"/>
            <a:ext cx="1057375" cy="3148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79439" y="3493542"/>
            <a:ext cx="838280" cy="3148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12141" y="4418892"/>
            <a:ext cx="619184" cy="3243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74654" y="4418892"/>
            <a:ext cx="1066901" cy="3243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07356" y="5344242"/>
            <a:ext cx="828754" cy="3243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65217" y="5344242"/>
            <a:ext cx="266725" cy="3243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1410</TotalTime>
  <Words>0</Words>
  <Application>Microsoft Office PowerPoint</Application>
  <PresentationFormat>全屏显示(4:3)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2022-01-18T08:30:18Z</dcterms:modified>
</cp:coreProperties>
</file>