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216000" y="836712"/>
            <a:ext cx="8100416" cy="5546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7025" y="3100086"/>
            <a:ext cx="4991159" cy="544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37024" y="5726396"/>
            <a:ext cx="6215295" cy="438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136CE79B-3231-4436-90FC-11F79F392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58" b="56079"/>
          <a:stretch/>
        </p:blipFill>
        <p:spPr>
          <a:xfrm>
            <a:off x="1287210" y="2492896"/>
            <a:ext cx="6768752" cy="789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24F928D-0037-4D6F-B97C-305763264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717032"/>
            <a:ext cx="6480720" cy="7229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215999" y="836712"/>
            <a:ext cx="7004693" cy="58326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80010" y="2127085"/>
            <a:ext cx="919027" cy="2626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68543" y="2103910"/>
            <a:ext cx="378423" cy="324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80408" y="2884131"/>
            <a:ext cx="362977" cy="308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46569" y="2876406"/>
            <a:ext cx="362977" cy="308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19657" y="3278103"/>
            <a:ext cx="362977" cy="308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90518" y="4684045"/>
            <a:ext cx="1366958" cy="3321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53259" y="5417917"/>
            <a:ext cx="362977" cy="3167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27143" y="5433366"/>
            <a:ext cx="355254" cy="2935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61617" y="5811889"/>
            <a:ext cx="362977" cy="3167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22857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91098" y="2989898"/>
            <a:ext cx="562482" cy="2998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89869" y="2989898"/>
            <a:ext cx="272168" cy="2998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64086" y="3616775"/>
            <a:ext cx="671349" cy="2998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89869" y="5497406"/>
            <a:ext cx="889084" cy="2998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98737" y="6124282"/>
            <a:ext cx="1097747" cy="2998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26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74787" y="2682518"/>
            <a:ext cx="352458" cy="2957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17631" y="3970256"/>
            <a:ext cx="409614" cy="4006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4787" y="5324766"/>
            <a:ext cx="352458" cy="2957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57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83210" y="2348298"/>
            <a:ext cx="390562" cy="1445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11920" y="3139792"/>
            <a:ext cx="457243" cy="314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11920" y="3998039"/>
            <a:ext cx="447717" cy="3242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922DDA7-2F1E-4889-87C2-C44EFFF6C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817" y="4399181"/>
            <a:ext cx="612008" cy="106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25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50641" y="2892640"/>
            <a:ext cx="304829" cy="324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52699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43931" y="1256955"/>
            <a:ext cx="357250" cy="310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03935" y="4824014"/>
            <a:ext cx="310243" cy="32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640000" cy="57249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12361" y="1166341"/>
            <a:ext cx="285777" cy="3148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1421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191</cp:revision>
  <dcterms:created xsi:type="dcterms:W3CDTF">2015-08-18T12:29:20Z</dcterms:created>
  <dcterms:modified xsi:type="dcterms:W3CDTF">2022-01-18T08:20:19Z</dcterms:modified>
</cp:coreProperties>
</file>