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3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26584" y="2272693"/>
            <a:ext cx="1571775" cy="372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3198223"/>
            <a:ext cx="2029018" cy="372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4123753"/>
            <a:ext cx="2029018" cy="372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16000" y="786476"/>
            <a:ext cx="6975519" cy="5949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53950" y="1574965"/>
            <a:ext cx="845983" cy="261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7725" y="1859539"/>
            <a:ext cx="161505" cy="2461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9492" y="4028456"/>
            <a:ext cx="930582" cy="261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3749" y="4028456"/>
            <a:ext cx="930582" cy="261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5696" y="4605295"/>
            <a:ext cx="753694" cy="253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7383" y="5751282"/>
            <a:ext cx="938272" cy="261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0296" y="6328123"/>
            <a:ext cx="922890" cy="261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0D0B052-FAE4-410A-9FEC-59576B4F8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5B7A140-8858-4948-B118-41053B3B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7632848" cy="689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51520" y="836712"/>
            <a:ext cx="7848872" cy="5662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1295" y="2276411"/>
            <a:ext cx="1626888" cy="354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7766" y="2899488"/>
            <a:ext cx="415375" cy="372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454" y="3522566"/>
            <a:ext cx="813444" cy="3807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9873" y="4162950"/>
            <a:ext cx="804789" cy="363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1647" y="5452373"/>
            <a:ext cx="259609" cy="285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6615" y="5435067"/>
            <a:ext cx="822097" cy="354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1657" y="6084105"/>
            <a:ext cx="250956" cy="294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1318344"/>
            <a:ext cx="704917" cy="31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5371" y="2014311"/>
            <a:ext cx="943065" cy="31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6033" y="2710278"/>
            <a:ext cx="276251" cy="31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4787" y="2148218"/>
            <a:ext cx="352458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4787" y="3531179"/>
            <a:ext cx="352458" cy="295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7631" y="4895064"/>
            <a:ext cx="409614" cy="400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1909102"/>
            <a:ext cx="352458" cy="295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9395" y="3262350"/>
            <a:ext cx="409614" cy="40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3958033"/>
            <a:ext cx="409614" cy="40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7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2780" y="3502876"/>
            <a:ext cx="257199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3502876"/>
            <a:ext cx="647761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5250" y="3502876"/>
            <a:ext cx="847805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3502876"/>
            <a:ext cx="1076427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1832" y="4227831"/>
            <a:ext cx="171466" cy="286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2097" y="4218292"/>
            <a:ext cx="666813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45724" y="4218292"/>
            <a:ext cx="866857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50818" y="4218292"/>
            <a:ext cx="1057375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07047" y="4933708"/>
            <a:ext cx="438191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45415" y="4933708"/>
            <a:ext cx="838280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45724" y="4933708"/>
            <a:ext cx="866857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50818" y="4933708"/>
            <a:ext cx="1076427" cy="295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98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3816" y="2843491"/>
            <a:ext cx="914487" cy="324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8403" y="2843491"/>
            <a:ext cx="943065" cy="324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3558421"/>
            <a:ext cx="933539" cy="314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1292" y="3558421"/>
            <a:ext cx="1124057" cy="314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78601" y="4997811"/>
            <a:ext cx="714443" cy="305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2714" y="4988279"/>
            <a:ext cx="647761" cy="314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88083" y="5693676"/>
            <a:ext cx="1124057" cy="314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12714" y="5693676"/>
            <a:ext cx="704917" cy="3145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4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2949779"/>
            <a:ext cx="466769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2949779"/>
            <a:ext cx="466769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4092" y="2949779"/>
            <a:ext cx="466769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3884669"/>
            <a:ext cx="466769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1964" y="3884669"/>
            <a:ext cx="457243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4092" y="3884669"/>
            <a:ext cx="457243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2383" y="4810019"/>
            <a:ext cx="266725" cy="305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07267" y="4800479"/>
            <a:ext cx="276251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0299" y="4810019"/>
            <a:ext cx="266725" cy="3052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6176" y="5725830"/>
            <a:ext cx="466769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40586" y="5725830"/>
            <a:ext cx="466769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84092" y="5725830"/>
            <a:ext cx="476295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2022-01-18T08:19:54Z</dcterms:modified>
</cp:coreProperties>
</file>