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33" r:id="rId8"/>
    <p:sldId id="329" r:id="rId9"/>
    <p:sldId id="330" r:id="rId10"/>
    <p:sldId id="331" r:id="rId11"/>
    <p:sldId id="334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 b="47967"/>
          <a:stretch/>
        </p:blipFill>
        <p:spPr>
          <a:xfrm>
            <a:off x="179512" y="980728"/>
            <a:ext cx="7416825" cy="2696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32"/>
          <a:stretch/>
        </p:blipFill>
        <p:spPr>
          <a:xfrm>
            <a:off x="395535" y="1268760"/>
            <a:ext cx="7386901" cy="3680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0" y="1341242"/>
            <a:ext cx="6912768" cy="3167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369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921B730-15DB-4C1D-8262-95C79959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4D93C96-F3D4-412C-8573-32805C309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10" y="3717032"/>
            <a:ext cx="6768752" cy="603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97"/>
          <a:stretch/>
        </p:blipFill>
        <p:spPr>
          <a:xfrm>
            <a:off x="216000" y="908720"/>
            <a:ext cx="8640000" cy="4205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3475" y="1959084"/>
            <a:ext cx="485821" cy="32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9164" y="2654853"/>
            <a:ext cx="695391" cy="314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216" y="3341091"/>
            <a:ext cx="704917" cy="314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4027329"/>
            <a:ext cx="1124057" cy="32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5889" y="4732629"/>
            <a:ext cx="924013" cy="314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9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1876" y="1385263"/>
            <a:ext cx="276251" cy="31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1385263"/>
            <a:ext cx="266725" cy="31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1394803"/>
            <a:ext cx="266725" cy="305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3342" y="2081647"/>
            <a:ext cx="276251" cy="31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2081647"/>
            <a:ext cx="504873" cy="31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30884" y="2768490"/>
            <a:ext cx="276251" cy="31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2615" y="2768490"/>
            <a:ext cx="485821" cy="31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3342" y="3455334"/>
            <a:ext cx="457243" cy="324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5162" y="3455334"/>
            <a:ext cx="714443" cy="324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6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581" y="2339507"/>
            <a:ext cx="390562" cy="38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2415840"/>
            <a:ext cx="390562" cy="38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3245970"/>
            <a:ext cx="390562" cy="38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1700" y="3322304"/>
            <a:ext cx="390562" cy="38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2306" y="4076100"/>
            <a:ext cx="457243" cy="314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0840" y="4973021"/>
            <a:ext cx="447717" cy="32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83166" y="5889027"/>
            <a:ext cx="457243" cy="314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" descr="4.png">
            <a:extLst>
              <a:ext uri="{FF2B5EF4-FFF2-40B4-BE49-F238E27FC236}">
                <a16:creationId xmlns:a16="http://schemas.microsoft.com/office/drawing/2014/main" id="{B7BA883F-A7B1-4BAC-B5AA-42F112172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500"/>
          <a:stretch/>
        </p:blipFill>
        <p:spPr>
          <a:xfrm>
            <a:off x="477849" y="6355706"/>
            <a:ext cx="7766559" cy="203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6" b="66720"/>
          <a:stretch/>
        </p:blipFill>
        <p:spPr>
          <a:xfrm>
            <a:off x="179512" y="908720"/>
            <a:ext cx="8033979" cy="2736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2" y="3065602"/>
            <a:ext cx="5760640" cy="579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781"/>
          <a:stretch/>
        </p:blipFill>
        <p:spPr>
          <a:xfrm>
            <a:off x="107504" y="1052735"/>
            <a:ext cx="7488832" cy="4647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1600" y="4538033"/>
            <a:ext cx="6464046" cy="1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276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0534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8088" y="2977252"/>
            <a:ext cx="2776284" cy="342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3198" y="2977252"/>
            <a:ext cx="2193031" cy="342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0263" y="5436928"/>
            <a:ext cx="2123041" cy="350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6538" y="5460279"/>
            <a:ext cx="2200808" cy="264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56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0130" y="3964383"/>
            <a:ext cx="5554044" cy="1727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2022-01-18T08:19:39Z</dcterms:modified>
</cp:coreProperties>
</file>