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33" r:id="rId7"/>
    <p:sldId id="328" r:id="rId8"/>
    <p:sldId id="329" r:id="rId9"/>
    <p:sldId id="330" r:id="rId10"/>
    <p:sldId id="331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216000" y="908720"/>
            <a:ext cx="7211623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3921" y="1684480"/>
            <a:ext cx="763303" cy="350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2546" y="1684480"/>
            <a:ext cx="381651" cy="34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6795" y="2225475"/>
            <a:ext cx="389602" cy="34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3769" y="2225475"/>
            <a:ext cx="763303" cy="350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8171" y="2766469"/>
            <a:ext cx="1494801" cy="350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38019" y="2766469"/>
            <a:ext cx="1129052" cy="350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35573" y="3339287"/>
            <a:ext cx="333945" cy="47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6795" y="3323375"/>
            <a:ext cx="389602" cy="334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1720" y="3426801"/>
            <a:ext cx="381651" cy="222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53921" y="3864370"/>
            <a:ext cx="763303" cy="34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20894" y="3864370"/>
            <a:ext cx="397553" cy="34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853921" y="4405364"/>
            <a:ext cx="763303" cy="34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38019" y="4405364"/>
            <a:ext cx="763303" cy="34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64930" y="4946359"/>
            <a:ext cx="2592049" cy="350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04424566-1683-4384-8A75-20D5245D8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9AB793C-6937-42FF-9EA9-51E24A537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75222"/>
            <a:ext cx="7632848" cy="661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16000" y="1026112"/>
            <a:ext cx="7668368" cy="5465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8308" y="1898861"/>
            <a:ext cx="828555" cy="279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5306" y="2516313"/>
            <a:ext cx="828555" cy="279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3313" y="3125308"/>
            <a:ext cx="625643" cy="279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2215" y="3742761"/>
            <a:ext cx="845464" cy="279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68128" y="4351756"/>
            <a:ext cx="828555" cy="279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6875" y="5857326"/>
            <a:ext cx="744009" cy="329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8415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522" y="1291376"/>
            <a:ext cx="651408" cy="290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0226" y="1881467"/>
            <a:ext cx="660211" cy="290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4944" y="2471559"/>
            <a:ext cx="862676" cy="290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2339" y="3061651"/>
            <a:ext cx="660211" cy="290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6916" y="3651743"/>
            <a:ext cx="1065141" cy="299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38889" y="5052110"/>
            <a:ext cx="783451" cy="36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89592" y="6170642"/>
            <a:ext cx="792253" cy="352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469"/>
          <a:stretch/>
        </p:blipFill>
        <p:spPr>
          <a:xfrm>
            <a:off x="216000" y="1080000"/>
            <a:ext cx="7849876" cy="2637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720" y="2924944"/>
            <a:ext cx="3744416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281"/>
          <a:stretch/>
        </p:blipFill>
        <p:spPr>
          <a:xfrm>
            <a:off x="216000" y="954104"/>
            <a:ext cx="7479740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81051" y="2708065"/>
            <a:ext cx="3627053" cy="1008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711" y="4941168"/>
            <a:ext cx="3627053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94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0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4921420"/>
            <a:ext cx="6553825" cy="1067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513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8418" y="4194000"/>
            <a:ext cx="7220034" cy="2241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39424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710" y="2717257"/>
            <a:ext cx="7106328" cy="1727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2022-01-18T08:19:25Z</dcterms:modified>
</cp:coreProperties>
</file>