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33" r:id="rId6"/>
    <p:sldId id="327" r:id="rId7"/>
    <p:sldId id="328" r:id="rId8"/>
    <p:sldId id="329" r:id="rId9"/>
    <p:sldId id="330" r:id="rId10"/>
    <p:sldId id="334" r:id="rId11"/>
    <p:sldId id="331" r:id="rId12"/>
    <p:sldId id="335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032"/>
          <a:stretch/>
        </p:blipFill>
        <p:spPr>
          <a:xfrm>
            <a:off x="216000" y="1052736"/>
            <a:ext cx="7257904" cy="38884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36668" y="2387692"/>
            <a:ext cx="6671635" cy="23374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84747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9"/>
          <a:stretch/>
        </p:blipFill>
        <p:spPr>
          <a:xfrm>
            <a:off x="216000" y="882096"/>
            <a:ext cx="7020296" cy="55285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6848" y="3660157"/>
            <a:ext cx="3606899" cy="340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6848" y="4210263"/>
            <a:ext cx="3606899" cy="3331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6848" y="4744872"/>
            <a:ext cx="4148709" cy="3486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4588" y="5294977"/>
            <a:ext cx="5603852" cy="340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76397" y="5837335"/>
            <a:ext cx="913334" cy="340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2C5D946F-7CD0-4C55-A1FE-3F9F03CFCC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58" b="56079"/>
          <a:stretch/>
        </p:blipFill>
        <p:spPr>
          <a:xfrm>
            <a:off x="1287210" y="2492896"/>
            <a:ext cx="6768752" cy="7897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9E88177-F38E-427C-B8F1-EACEFC446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044" y="3605171"/>
            <a:ext cx="7095912" cy="643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900"/>
          <a:stretch/>
        </p:blipFill>
        <p:spPr>
          <a:xfrm>
            <a:off x="216000" y="1124863"/>
            <a:ext cx="8640000" cy="42483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92824" y="2234710"/>
            <a:ext cx="447717" cy="3243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26407" y="3207742"/>
            <a:ext cx="390562" cy="381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26407" y="3284059"/>
            <a:ext cx="390562" cy="381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78734" y="3999523"/>
            <a:ext cx="457243" cy="3243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26407" y="4941168"/>
            <a:ext cx="390562" cy="1363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17"/>
          <a:stretch/>
        </p:blipFill>
        <p:spPr>
          <a:xfrm>
            <a:off x="216000" y="1080000"/>
            <a:ext cx="8277024" cy="42212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09936" y="3407401"/>
            <a:ext cx="1031205" cy="2829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79942" y="3407401"/>
            <a:ext cx="839565" cy="2829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32846" y="3407401"/>
            <a:ext cx="647925" cy="2829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8680" y="4055423"/>
            <a:ext cx="1222845" cy="2829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79560" y="4055423"/>
            <a:ext cx="1040331" cy="2829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94875" y="4055423"/>
            <a:ext cx="848691" cy="2829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0320" y="4712572"/>
            <a:ext cx="830439" cy="2829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33229" y="4712572"/>
            <a:ext cx="447160" cy="2829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686131" y="4712572"/>
            <a:ext cx="647925" cy="2829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032"/>
          <a:stretch/>
        </p:blipFill>
        <p:spPr>
          <a:xfrm>
            <a:off x="216000" y="1268760"/>
            <a:ext cx="8183152" cy="3600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1190398" y="3046403"/>
            <a:ext cx="631555" cy="2707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402309" y="3046403"/>
            <a:ext cx="1001465" cy="2797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333064" y="3046403"/>
            <a:ext cx="1199954" cy="2797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199421" y="3696099"/>
            <a:ext cx="631555" cy="2797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651998" y="3696099"/>
            <a:ext cx="830043" cy="2797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333064" y="3696099"/>
            <a:ext cx="1217998" cy="2797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100177" y="4336771"/>
            <a:ext cx="811999" cy="2797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642976" y="4336771"/>
            <a:ext cx="821021" cy="2797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402309" y="4336771"/>
            <a:ext cx="1001465" cy="2797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84000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22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31854" y="3424631"/>
            <a:ext cx="657287" cy="3145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25834" y="4758974"/>
            <a:ext cx="390562" cy="3145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54500" y="4758974"/>
            <a:ext cx="1371730" cy="324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59197" y="5397553"/>
            <a:ext cx="466769" cy="4003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21534" y="5416615"/>
            <a:ext cx="466769" cy="3812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22196" y="5426146"/>
            <a:ext cx="1066901" cy="324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97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6055" y="2616000"/>
            <a:ext cx="895435" cy="3148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25922" y="3283826"/>
            <a:ext cx="2038544" cy="3148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79042" y="3942111"/>
            <a:ext cx="419140" cy="572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64246" y="3913490"/>
            <a:ext cx="457243" cy="4006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88568" y="4094757"/>
            <a:ext cx="400088" cy="47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59991" y="4237863"/>
            <a:ext cx="457243" cy="667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87775" y="4619478"/>
            <a:ext cx="714443" cy="3148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69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4235" y="3739021"/>
            <a:ext cx="4886791" cy="10769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1719"/>
          <a:stretch/>
        </p:blipFill>
        <p:spPr>
          <a:xfrm>
            <a:off x="216000" y="1080000"/>
            <a:ext cx="7368483" cy="28530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576" y="2348880"/>
            <a:ext cx="5760640" cy="1152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2022-01-18T08:19:12Z</dcterms:modified>
</cp:coreProperties>
</file>