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3" r:id="rId9"/>
    <p:sldId id="330" r:id="rId10"/>
    <p:sldId id="331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28"/>
          <a:stretch/>
        </p:blipFill>
        <p:spPr>
          <a:xfrm>
            <a:off x="216000" y="954104"/>
            <a:ext cx="6732264" cy="5752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609" y="4680522"/>
            <a:ext cx="3228813" cy="334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9536" y="4687945"/>
            <a:ext cx="1054003" cy="326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609" y="5214953"/>
            <a:ext cx="2197078" cy="311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7801" y="5207530"/>
            <a:ext cx="1224723" cy="326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4749" y="5719694"/>
            <a:ext cx="3644477" cy="326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36340" y="5719694"/>
            <a:ext cx="1514202" cy="326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66906" y="6246703"/>
            <a:ext cx="1662653" cy="3191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0101B614-E0B8-4C30-B6DF-D2ED390B8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403648" y="2423202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AF6B6E-B52D-413F-BECD-2A4A7572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167" y="3645024"/>
            <a:ext cx="6555666" cy="609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216000" y="1170128"/>
            <a:ext cx="6720000" cy="45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1170" y="2582676"/>
            <a:ext cx="711267" cy="333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8513" y="2420889"/>
            <a:ext cx="355633" cy="636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945" y="3813256"/>
            <a:ext cx="711267" cy="318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2063" y="3813256"/>
            <a:ext cx="785358" cy="318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4445" y="4873333"/>
            <a:ext cx="548269" cy="244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2394" y="5384839"/>
            <a:ext cx="1066901" cy="244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7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5558" y="1299589"/>
            <a:ext cx="438191" cy="315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4599" y="1958359"/>
            <a:ext cx="180992" cy="3055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0288" y="2454823"/>
            <a:ext cx="466769" cy="315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8381" y="3734172"/>
            <a:ext cx="466769" cy="400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0421" y="3753267"/>
            <a:ext cx="457243" cy="3914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7345" y="4402489"/>
            <a:ext cx="895435" cy="410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1457" y="4431131"/>
            <a:ext cx="638235" cy="32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5628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17631" y="2115936"/>
            <a:ext cx="409614" cy="400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4787" y="3718582"/>
            <a:ext cx="352458" cy="2957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17631" y="6160711"/>
            <a:ext cx="409614" cy="400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18680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3009" y="2416649"/>
            <a:ext cx="270787" cy="297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3983" y="5549439"/>
            <a:ext cx="288839" cy="306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719"/>
          <a:stretch/>
        </p:blipFill>
        <p:spPr>
          <a:xfrm>
            <a:off x="216000" y="1080000"/>
            <a:ext cx="6804272" cy="3345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89872" y="1823015"/>
            <a:ext cx="547642" cy="247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2363" y="2543513"/>
            <a:ext cx="622661" cy="240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9850" y="3256507"/>
            <a:ext cx="727689" cy="247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2340" y="3977006"/>
            <a:ext cx="795207" cy="247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032"/>
          <a:stretch/>
        </p:blipFill>
        <p:spPr>
          <a:xfrm>
            <a:off x="216000" y="980728"/>
            <a:ext cx="6778940" cy="4464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198136" y="1983254"/>
            <a:ext cx="837090" cy="246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30791" y="1983254"/>
            <a:ext cx="209272" cy="246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88863" y="2932865"/>
            <a:ext cx="672662" cy="246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62564" y="3919863"/>
            <a:ext cx="665187" cy="254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01934" y="3919863"/>
            <a:ext cx="822142" cy="254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42980" y="4876952"/>
            <a:ext cx="508233" cy="246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781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9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65040" y="2884507"/>
            <a:ext cx="1466990" cy="381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9351" y="3629224"/>
            <a:ext cx="1247894" cy="381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8579" y="4364394"/>
            <a:ext cx="400088" cy="57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9825" y="4383489"/>
            <a:ext cx="1257420" cy="362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2022-01-18T08:18:56Z</dcterms:modified>
</cp:coreProperties>
</file>