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32" r:id="rId5"/>
    <p:sldId id="326" r:id="rId6"/>
    <p:sldId id="327" r:id="rId7"/>
    <p:sldId id="328" r:id="rId8"/>
    <p:sldId id="333" r:id="rId9"/>
    <p:sldId id="329" r:id="rId10"/>
    <p:sldId id="334" r:id="rId11"/>
    <p:sldId id="330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783"/>
          <a:stretch/>
        </p:blipFill>
        <p:spPr>
          <a:xfrm>
            <a:off x="157077" y="1268760"/>
            <a:ext cx="7215938" cy="3148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536" y="1277381"/>
            <a:ext cx="6768752" cy="2707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58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16000" y="980728"/>
            <a:ext cx="8205061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0525" y="3080904"/>
            <a:ext cx="2352057" cy="35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8154" y="4031848"/>
            <a:ext cx="2569170" cy="35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772" y="4982791"/>
            <a:ext cx="1094611" cy="35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B3B61DD-C87C-4158-8D7F-4EE93485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7DC9800-B36D-4FA0-8149-A854D2CE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08395"/>
            <a:ext cx="6912768" cy="661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 b="26716"/>
          <a:stretch/>
        </p:blipFill>
        <p:spPr>
          <a:xfrm>
            <a:off x="216000" y="930480"/>
            <a:ext cx="6372224" cy="5306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6347" y="1879250"/>
            <a:ext cx="344253" cy="246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5873" y="1984701"/>
            <a:ext cx="344253" cy="246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2085" y="2793149"/>
            <a:ext cx="681484" cy="316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5873" y="3130590"/>
            <a:ext cx="365331" cy="3022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7167" y="4269450"/>
            <a:ext cx="351279" cy="253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9669" y="4388959"/>
            <a:ext cx="344253" cy="246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83169" y="5415339"/>
            <a:ext cx="688508" cy="316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85"/>
          <a:stretch/>
        </p:blipFill>
        <p:spPr>
          <a:xfrm>
            <a:off x="179512" y="1124744"/>
            <a:ext cx="6020606" cy="2232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343478" y="1417502"/>
            <a:ext cx="325257" cy="239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53909" y="1523776"/>
            <a:ext cx="325257" cy="239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08564" y="2559941"/>
            <a:ext cx="637241" cy="285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989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4787" y="2158301"/>
            <a:ext cx="352458" cy="305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4787" y="2873987"/>
            <a:ext cx="352458" cy="305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4787" y="3589674"/>
            <a:ext cx="352458" cy="305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7631" y="4992420"/>
            <a:ext cx="409614" cy="400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76291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5957" y="1893125"/>
            <a:ext cx="235519" cy="277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6668" y="1893125"/>
            <a:ext cx="243930" cy="277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2515" y="2726809"/>
            <a:ext cx="159816" cy="269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9213" y="2726809"/>
            <a:ext cx="168227" cy="269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0356" y="3543651"/>
            <a:ext cx="235519" cy="277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6668" y="3543651"/>
            <a:ext cx="243930" cy="286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63717" y="4377335"/>
            <a:ext cx="168227" cy="277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12390" y="4377335"/>
            <a:ext cx="227107" cy="277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76792" y="5211019"/>
            <a:ext cx="168227" cy="269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59052" y="6036282"/>
            <a:ext cx="159816" cy="269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467"/>
          <a:stretch/>
        </p:blipFill>
        <p:spPr>
          <a:xfrm>
            <a:off x="216000" y="1080000"/>
            <a:ext cx="8388448" cy="4035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5480" y="2478205"/>
            <a:ext cx="443931" cy="305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560" y="2478205"/>
            <a:ext cx="443931" cy="305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0163" y="3441208"/>
            <a:ext cx="434682" cy="314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312" y="3450468"/>
            <a:ext cx="453179" cy="314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5480" y="4413470"/>
            <a:ext cx="434682" cy="324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4560" y="4413470"/>
            <a:ext cx="434682" cy="324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283"/>
          <a:stretch/>
        </p:blipFill>
        <p:spPr>
          <a:xfrm>
            <a:off x="216000" y="1052736"/>
            <a:ext cx="8117637" cy="2736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066248" y="2247798"/>
            <a:ext cx="17899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7394" y="2247798"/>
            <a:ext cx="24164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07341" y="2247798"/>
            <a:ext cx="47434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67038" y="2247798"/>
            <a:ext cx="45644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8348" y="3188672"/>
            <a:ext cx="25059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99094" y="3188672"/>
            <a:ext cx="25059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98392" y="3188672"/>
            <a:ext cx="411699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58087" y="3188672"/>
            <a:ext cx="465398" cy="295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586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216"/>
          <a:stretch/>
        </p:blipFill>
        <p:spPr>
          <a:xfrm>
            <a:off x="216000" y="1080000"/>
            <a:ext cx="6668556" cy="4509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2022-01-18T08:18:40Z</dcterms:modified>
</cp:coreProperties>
</file>