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526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723473"/>
            <a:ext cx="1476515" cy="400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2723473"/>
            <a:ext cx="1466990" cy="400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7179" y="5077160"/>
            <a:ext cx="1686085" cy="409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5868075"/>
            <a:ext cx="1657508" cy="409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ADBB8BC-E529-4CE7-BFCB-4D9F196F4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EBE4C7-042C-4648-ADC1-55118D67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16" y="3789040"/>
            <a:ext cx="5929312" cy="595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591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4787" y="2921081"/>
            <a:ext cx="352458" cy="295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3598527"/>
            <a:ext cx="409614" cy="400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787" y="4342763"/>
            <a:ext cx="352458" cy="305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4787" y="5773987"/>
            <a:ext cx="352458" cy="305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1461797"/>
            <a:ext cx="352458" cy="295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3905299"/>
            <a:ext cx="352458" cy="295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670881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3694" y="2447348"/>
            <a:ext cx="207107" cy="244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9474" y="3261744"/>
            <a:ext cx="858018" cy="251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894" y="3261744"/>
            <a:ext cx="532563" cy="251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0837" y="3817014"/>
            <a:ext cx="695291" cy="251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8776" y="4638814"/>
            <a:ext cx="1057729" cy="244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2201" y="5460613"/>
            <a:ext cx="547356" cy="244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7910" y="5460613"/>
            <a:ext cx="724877" cy="244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3441" y="6015883"/>
            <a:ext cx="724877" cy="251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3336"/>
            <a:ext cx="832198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5079" y="2576589"/>
            <a:ext cx="385361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42" y="2576589"/>
            <a:ext cx="688146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2708" y="3265584"/>
            <a:ext cx="660620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7142" y="3954580"/>
            <a:ext cx="467939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9099" y="4643575"/>
            <a:ext cx="871651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5593" y="5323383"/>
            <a:ext cx="908352" cy="312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5699" y="6012379"/>
            <a:ext cx="467939" cy="312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635649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9536" y="2819960"/>
            <a:ext cx="343404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1202" y="2819960"/>
            <a:ext cx="336396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841" y="3549607"/>
            <a:ext cx="329388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1202" y="3556623"/>
            <a:ext cx="336396" cy="231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6544" y="4286270"/>
            <a:ext cx="329388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8210" y="4286270"/>
            <a:ext cx="329388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90973" y="5015916"/>
            <a:ext cx="336396" cy="238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6957" y="5815721"/>
            <a:ext cx="287338" cy="133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718"/>
          <a:stretch/>
        </p:blipFill>
        <p:spPr>
          <a:xfrm>
            <a:off x="215999" y="1080000"/>
            <a:ext cx="7668369" cy="3811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2036" y="4326819"/>
            <a:ext cx="1031466" cy="470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0781" y="4282792"/>
            <a:ext cx="1192104" cy="470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282"/>
          <a:stretch/>
        </p:blipFill>
        <p:spPr>
          <a:xfrm>
            <a:off x="107504" y="1088740"/>
            <a:ext cx="8791880" cy="4680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5937" y="2112362"/>
            <a:ext cx="630067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8989" y="2102662"/>
            <a:ext cx="668841" cy="329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0111" y="2907762"/>
            <a:ext cx="949949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6348" y="2907762"/>
            <a:ext cx="736695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0111" y="4517960"/>
            <a:ext cx="949949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21937" y="4517960"/>
            <a:ext cx="949949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79805" y="5313360"/>
            <a:ext cx="940256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98989" y="5313360"/>
            <a:ext cx="949949" cy="320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902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2022-01-18T08:29:32Z</dcterms:modified>
</cp:coreProperties>
</file>