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5" r:id="rId2"/>
    <p:sldId id="276" r:id="rId3"/>
    <p:sldId id="325" r:id="rId4"/>
    <p:sldId id="326" r:id="rId5"/>
    <p:sldId id="327" r:id="rId6"/>
    <p:sldId id="328" r:id="rId7"/>
    <p:sldId id="329" r:id="rId8"/>
    <p:sldId id="333" r:id="rId9"/>
    <p:sldId id="330" r:id="rId10"/>
    <p:sldId id="334" r:id="rId11"/>
    <p:sldId id="331" r:id="rId12"/>
    <p:sldId id="336" r:id="rId13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3083" autoAdjust="0"/>
  </p:normalViewPr>
  <p:slideViewPr>
    <p:cSldViewPr>
      <p:cViewPr varScale="1">
        <p:scale>
          <a:sx n="60" d="100"/>
          <a:sy n="60" d="100"/>
        </p:scale>
        <p:origin x="259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1AA2C91-043E-4C81-9355-2BEF15B8E1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021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1ED8E95-DB4D-45B4-AA99-E5B16EC55C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385127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32FF1EA-FEB2-455B-ACA6-94570B602D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5659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FBFF3BFD-752B-421D-A1DD-4F8E1C0645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6291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BFC1426-32D6-4514-99C2-C9E494AEF9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1135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026FEA2-8FDF-45C6-A3C3-7AF44F2FDD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78777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AD31796-B07B-47A1-B077-E1020576DD6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2333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B52D1985-9AA6-4A64-993B-E35FACA11E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3289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F481A87-7559-44C7-A392-80ED49117DB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8245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390D39B-9C21-4269-9BF8-1655A83AFD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25193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F835FE-0A10-46C4-A05A-812AC263A0D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1421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FAB4B06A-113B-46BE-8CFD-E8F47B4377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26638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1A1FB8-5547-4A36-B641-C1986A7735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9411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1DEA944-0532-4F5F-B3BC-86940C7785C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23850" y="265113"/>
            <a:ext cx="8569325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3E8E232A-DE86-4E30-BF00-C2757B07DF8E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1DD7D37E-551C-406C-A702-E65DD3EFCF8B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5A0ADBAB-47DF-4311-9101-D3D5FF0A56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981256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44093CA-B12B-4698-8EEA-ED576B972FE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88934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4366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11F74FB-5223-46A8-8B0B-29F3DDA56B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B5756A5-E713-4971-8AE9-474C7B4230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28575"/>
            <a:ext cx="38957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7005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2EF171A-B0BC-4A2D-9B8C-76F633ED88E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552A3D-3006-4960-ACD8-95186B6A82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31750"/>
            <a:ext cx="38576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1320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7AB7DF6-F128-4D3B-A74B-2F61365DB3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724B19-49AA-4CBE-8090-F9D07AD1B8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383857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6235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0F59CDE-30D1-40A7-92C5-0F78DB3632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6675"/>
            <a:ext cx="39608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19D7116-B68B-4BB8-87B2-A61BE9C08C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9799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D165529-52AD-493D-89DF-92728E249B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410845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C94B42B-7C43-4236-86E3-AAD97299AA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1253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3CE412C-3CE8-47FB-96A2-FD902EDA6E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D8FAEC-90EF-49D9-B7AC-CE20D54ED6B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47815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6825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EEF1FCFB-043A-4FEA-82F2-CC8B9A3DCF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40671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0852713-FF46-4897-A1F7-F2F6545E98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2106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328BC03-ABD1-4AD3-823E-3476CB9AB4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92271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2A4563F-74BB-4FA3-89BE-F46C081B19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6565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952" r:id="rId1"/>
    <p:sldLayoutId id="2147484953" r:id="rId2"/>
    <p:sldLayoutId id="2147484954" r:id="rId3"/>
    <p:sldLayoutId id="2147484955" r:id="rId4"/>
    <p:sldLayoutId id="2147484956" r:id="rId5"/>
    <p:sldLayoutId id="2147484957" r:id="rId6"/>
    <p:sldLayoutId id="2147484958" r:id="rId7"/>
    <p:sldLayoutId id="2147484959" r:id="rId8"/>
    <p:sldLayoutId id="2147484960" r:id="rId9"/>
    <p:sldLayoutId id="2147484961" r:id="rId10"/>
    <p:sldLayoutId id="2147484962" r:id="rId11"/>
    <p:sldLayoutId id="2147484963" r:id="rId12"/>
    <p:sldLayoutId id="2147484964" r:id="rId13"/>
    <p:sldLayoutId id="2147484965" r:id="rId14"/>
    <p:sldLayoutId id="2147484966" r:id="rId15"/>
    <p:sldLayoutId id="2147484967" r:id="rId16"/>
    <p:sldLayoutId id="2147484968" r:id="rId17"/>
    <p:sldLayoutId id="214748495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>
            <a:extLst>
              <a:ext uri="{FF2B5EF4-FFF2-40B4-BE49-F238E27FC236}">
                <a16:creationId xmlns:a16="http://schemas.microsoft.com/office/drawing/2014/main" id="{4A797B94-1F05-4471-99B6-DBC40579D0F9}"/>
              </a:ext>
            </a:extLst>
          </p:cNvPr>
          <p:cNvGrpSpPr/>
          <p:nvPr/>
        </p:nvGrpSpPr>
        <p:grpSpPr>
          <a:xfrm>
            <a:off x="0" y="-8688"/>
            <a:ext cx="9144000" cy="6871574"/>
            <a:chOff x="1524000" y="-22498"/>
            <a:chExt cx="9144000" cy="6871574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8F73B8A5-ADF1-4319-B2E7-90A7415C07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66224"/>
            <a:stretch/>
          </p:blipFill>
          <p:spPr>
            <a:xfrm>
              <a:off x="1524000" y="-22498"/>
              <a:ext cx="777294" cy="6871574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8943E471-6758-4CC4-994F-076283D973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66224"/>
            <a:stretch/>
          </p:blipFill>
          <p:spPr>
            <a:xfrm>
              <a:off x="9890702" y="-10886"/>
              <a:ext cx="777298" cy="6858000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7020FBC8-2DB0-47BC-A474-8EA421A360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01296" y="-10886"/>
              <a:ext cx="7589405" cy="68580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9352"/>
          <a:stretch/>
        </p:blipFill>
        <p:spPr>
          <a:xfrm>
            <a:off x="216000" y="1052736"/>
            <a:ext cx="7325770" cy="388843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611560" y="2451146"/>
            <a:ext cx="6336704" cy="126588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477889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0203"/>
          <a:stretch/>
        </p:blipFill>
        <p:spPr>
          <a:xfrm>
            <a:off x="216000" y="980728"/>
            <a:ext cx="8640000" cy="415837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01865" y="2690682"/>
            <a:ext cx="4219977" cy="40965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82813" y="3405202"/>
            <a:ext cx="2791091" cy="41918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396B6FC1-2251-4B1D-9E6B-B987CCA5C7F0}"/>
              </a:ext>
            </a:extLst>
          </p:cNvPr>
          <p:cNvGrpSpPr/>
          <p:nvPr/>
        </p:nvGrpSpPr>
        <p:grpSpPr>
          <a:xfrm>
            <a:off x="0" y="-7641"/>
            <a:ext cx="9144000" cy="6874872"/>
            <a:chOff x="1524000" y="10048"/>
            <a:chExt cx="9144000" cy="6874872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AE4A7942-EDEE-4ACD-97DD-F3BAD41D2E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81761" y="19344"/>
              <a:ext cx="5628478" cy="6858000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B18EACD8-4AD9-439E-8E5A-4D2B8FA4FD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6439"/>
            <a:stretch/>
          </p:blipFill>
          <p:spPr>
            <a:xfrm>
              <a:off x="1524000" y="10048"/>
              <a:ext cx="1757760" cy="6871574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7B519CCC-52A3-4FAA-83F9-4F319F7F26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46355"/>
            <a:stretch/>
          </p:blipFill>
          <p:spPr>
            <a:xfrm>
              <a:off x="8904312" y="13346"/>
              <a:ext cx="1763688" cy="6871574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82FE0374-1EFC-42A0-B808-F65FB3FD95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50687" y="5268775"/>
              <a:ext cx="3262145" cy="161499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83257CF4-C90B-44C5-8CD4-2A71D1B255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95393" y="5261484"/>
              <a:ext cx="3262145" cy="161499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0.png">
            <a:extLst>
              <a:ext uri="{FF2B5EF4-FFF2-40B4-BE49-F238E27FC236}">
                <a16:creationId xmlns:a16="http://schemas.microsoft.com/office/drawing/2014/main" id="{ED6CBB82-26D8-4B87-987F-5FDB8ADFF2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558" b="56079"/>
          <a:stretch/>
        </p:blipFill>
        <p:spPr>
          <a:xfrm>
            <a:off x="1287210" y="2492896"/>
            <a:ext cx="6768752" cy="78977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E0D8ABD7-B40D-4C8D-BB90-5A5572F488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672" y="3717032"/>
            <a:ext cx="5904656" cy="6560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5778"/>
          <a:stretch/>
        </p:blipFill>
        <p:spPr>
          <a:xfrm>
            <a:off x="216000" y="764704"/>
            <a:ext cx="6948288" cy="598153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901362" y="3988122"/>
            <a:ext cx="566894" cy="26048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337476" y="3988122"/>
            <a:ext cx="697126" cy="26048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920240" y="4547407"/>
            <a:ext cx="1593432" cy="33710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267982" y="4585713"/>
            <a:ext cx="214500" cy="25282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027489" y="5175644"/>
            <a:ext cx="214500" cy="25282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491238" y="6340181"/>
            <a:ext cx="689465" cy="26048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570854" y="6340181"/>
            <a:ext cx="858002" cy="26048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2742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73464" y="2406439"/>
            <a:ext cx="466769" cy="32445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712449" y="2492323"/>
            <a:ext cx="390562" cy="3817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712449" y="2559122"/>
            <a:ext cx="390562" cy="3817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902085" y="3503852"/>
            <a:ext cx="447717" cy="32445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807708" y="3513395"/>
            <a:ext cx="466769" cy="31491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292648" y="4629894"/>
            <a:ext cx="447717" cy="32445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160167" y="4725321"/>
            <a:ext cx="381036" cy="14383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28274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283563" y="2548488"/>
            <a:ext cx="781124" cy="34328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398535" y="2548488"/>
            <a:ext cx="657287" cy="34328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112097" y="3492516"/>
            <a:ext cx="1133583" cy="33374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284224" y="3492516"/>
            <a:ext cx="876383" cy="33374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350244" y="4436544"/>
            <a:ext cx="657287" cy="34328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160388" y="4436544"/>
            <a:ext cx="1133583" cy="34328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112097" y="5380572"/>
            <a:ext cx="1143109" cy="34328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436639" y="5380572"/>
            <a:ext cx="609658" cy="34328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2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712008" y="3521324"/>
            <a:ext cx="257199" cy="29562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350465" y="3521324"/>
            <a:ext cx="657287" cy="29562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084180" y="3521324"/>
            <a:ext cx="876383" cy="29562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607223" y="4198410"/>
            <a:ext cx="466769" cy="29562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245680" y="4198410"/>
            <a:ext cx="800176" cy="29562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988921" y="4198410"/>
            <a:ext cx="1057375" cy="29562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712008" y="4885033"/>
            <a:ext cx="257199" cy="29562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350465" y="4885033"/>
            <a:ext cx="657287" cy="29562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7084180" y="4885033"/>
            <a:ext cx="876383" cy="29562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4217"/>
          <a:stretch/>
        </p:blipFill>
        <p:spPr>
          <a:xfrm>
            <a:off x="215999" y="1080000"/>
            <a:ext cx="8170007" cy="422120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489044" y="3284985"/>
            <a:ext cx="1702876" cy="51863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489044" y="4075175"/>
            <a:ext cx="1702876" cy="37836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517196" y="4618284"/>
            <a:ext cx="1702876" cy="68292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5783"/>
          <a:stretch/>
        </p:blipFill>
        <p:spPr>
          <a:xfrm>
            <a:off x="-1" y="980728"/>
            <a:ext cx="8087893" cy="331236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4019738" y="2431236"/>
            <a:ext cx="1632381" cy="42170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043945" y="3045525"/>
            <a:ext cx="1584176" cy="53661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067944" y="3660296"/>
            <a:ext cx="1584176" cy="55464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281443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65469"/>
          <a:stretch/>
        </p:blipFill>
        <p:spPr>
          <a:xfrm>
            <a:off x="216000" y="1080000"/>
            <a:ext cx="8083006" cy="292506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83568" y="2636912"/>
            <a:ext cx="6264696" cy="136815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1408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5" baseType="lpstr"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梵 高</cp:lastModifiedBy>
  <cp:revision>191</cp:revision>
  <dcterms:created xsi:type="dcterms:W3CDTF">2015-08-18T12:29:20Z</dcterms:created>
  <dcterms:modified xsi:type="dcterms:W3CDTF">2022-01-18T08:29:17Z</dcterms:modified>
</cp:coreProperties>
</file>