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33" r:id="rId2"/>
    <p:sldId id="276" r:id="rId3"/>
    <p:sldId id="325" r:id="rId4"/>
    <p:sldId id="326" r:id="rId5"/>
    <p:sldId id="327" r:id="rId6"/>
    <p:sldId id="328" r:id="rId7"/>
    <p:sldId id="329" r:id="rId8"/>
    <p:sldId id="330" r:id="rId9"/>
    <p:sldId id="331" r:id="rId10"/>
    <p:sldId id="334" r:id="rId11"/>
  </p:sldIdLst>
  <p:sldSz cx="9144000" cy="6858000" type="screen4x3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6EAFA"/>
    <a:srgbClr val="6BCFF6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3083" autoAdjust="0"/>
  </p:normalViewPr>
  <p:slideViewPr>
    <p:cSldViewPr>
      <p:cViewPr varScale="1">
        <p:scale>
          <a:sx n="60" d="100"/>
          <a:sy n="60" d="100"/>
        </p:scale>
        <p:origin x="259" y="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61AA2C91-043E-4C81-9355-2BEF15B8E1F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0213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闯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51ED8E95-DB4D-45B4-AA99-E5B16EC55C3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888"/>
            <a:ext cx="3851275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32FF1EA-FEB2-455B-ACA6-94570B602D2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56597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FBFF3BFD-752B-421D-A1DD-4F8E1C06457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462915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2BFC1426-32D6-4514-99C2-C9E494AEF91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11356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2026FEA2-8FDF-45C6-A3C3-7AF44F2FDD5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787775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AD31796-B07B-47A1-B077-E1020576DD6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23335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名师点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B52D1985-9AA6-4A64-993B-E35FACA11E1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328988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4F481A87-7559-44C7-A392-80ED49117DB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82451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重点扫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7390D39B-9C21-4269-9BF8-1655A83AFD9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88913"/>
            <a:ext cx="2519363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30F835FE-0A10-46C4-A05A-812AC263A0D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14211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考点精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FAB4B06A-113B-46BE-8CFD-E8F47B43778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5888"/>
            <a:ext cx="2663825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21A1FB8-5547-4A36-B641-C1986A7735D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94119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口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B1DEA944-0532-4F5F-B3BC-86940C7785C1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323850" y="265113"/>
            <a:ext cx="8569325" cy="6480175"/>
            <a:chOff x="323438" y="264530"/>
            <a:chExt cx="8568952" cy="6480720"/>
          </a:xfrm>
        </p:grpSpPr>
        <p:sp>
          <p:nvSpPr>
            <p:cNvPr id="3" name="圆角矩形 2">
              <a:extLst>
                <a:ext uri="{FF2B5EF4-FFF2-40B4-BE49-F238E27FC236}">
                  <a16:creationId xmlns:a16="http://schemas.microsoft.com/office/drawing/2014/main" id="{3E8E232A-DE86-4E30-BF00-C2757B07DF8E}"/>
                </a:ext>
              </a:extLst>
            </p:cNvPr>
            <p:cNvSpPr/>
            <p:nvPr userDrawn="1"/>
          </p:nvSpPr>
          <p:spPr>
            <a:xfrm>
              <a:off x="323438" y="264530"/>
              <a:ext cx="8568952" cy="6480720"/>
            </a:xfrm>
            <a:prstGeom prst="roundRect">
              <a:avLst>
                <a:gd name="adj" fmla="val 10960"/>
              </a:avLst>
            </a:prstGeom>
            <a:solidFill>
              <a:srgbClr val="6BCF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" name="圆角矩形 3">
              <a:extLst>
                <a:ext uri="{FF2B5EF4-FFF2-40B4-BE49-F238E27FC236}">
                  <a16:creationId xmlns:a16="http://schemas.microsoft.com/office/drawing/2014/main" id="{1DD7D37E-551C-406C-A702-E65DD3EFCF8B}"/>
                </a:ext>
              </a:extLst>
            </p:cNvPr>
            <p:cNvSpPr/>
            <p:nvPr userDrawn="1"/>
          </p:nvSpPr>
          <p:spPr>
            <a:xfrm>
              <a:off x="483769" y="466159"/>
              <a:ext cx="8207018" cy="6118740"/>
            </a:xfrm>
            <a:prstGeom prst="roundRect">
              <a:avLst>
                <a:gd name="adj" fmla="val 10960"/>
              </a:avLst>
            </a:prstGeom>
            <a:solidFill>
              <a:srgbClr val="C6EAFA"/>
            </a:solidFill>
            <a:ln w="53975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5A0ADBAB-47DF-4311-9101-D3D5FF0A566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3447" y="517858"/>
              <a:ext cx="980582" cy="27295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8981256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144093CA-B12B-4698-8EEA-ED576B972FE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88934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43668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711F74FB-5223-46A8-8B0B-29F3DDA56B2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B5756A5-E713-4971-8AE9-474C7B4230F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28575"/>
            <a:ext cx="3895725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70053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现现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02EF171A-B0BC-4A2D-9B8C-76F633ED88E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6552A3D-3006-4960-ACD8-95186B6A829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31750"/>
            <a:ext cx="3857625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13203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7AB7DF6-F128-4D3B-A74B-2F61365DB38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8724B19-49AA-4CBE-8090-F9D07AD1B83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" y="25400"/>
            <a:ext cx="3838575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62355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B0F59CDE-30D1-40A7-92C5-0F78DB3632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66675"/>
            <a:ext cx="3960812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319D7116-B68B-4BB8-87B2-A61BE9C08C9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97992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FD165529-52AD-493D-89DF-92728E249BD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4613"/>
            <a:ext cx="4108450" cy="84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C94B42B-7C43-4236-86E3-AAD97299AA9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12531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3CE412C-3CE8-47FB-96A2-FD902EDA6E3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5D8FAEC-90EF-49D9-B7AC-CE20D54ED6B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" y="25400"/>
            <a:ext cx="478155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68257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轻松巩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EEF1FCFB-043A-4FEA-82F2-CC8B9A3DCFB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888"/>
            <a:ext cx="40671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C0852713-FF46-4897-A1F7-F2F6545E98E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21064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快乐提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B328BC03-ABD1-4AD3-823E-3476CB9AB4B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922713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A2A4563F-74BB-4FA3-89BE-F46C081B19C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65655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952" r:id="rId1"/>
    <p:sldLayoutId id="2147484953" r:id="rId2"/>
    <p:sldLayoutId id="2147484954" r:id="rId3"/>
    <p:sldLayoutId id="2147484955" r:id="rId4"/>
    <p:sldLayoutId id="2147484956" r:id="rId5"/>
    <p:sldLayoutId id="2147484957" r:id="rId6"/>
    <p:sldLayoutId id="2147484958" r:id="rId7"/>
    <p:sldLayoutId id="2147484959" r:id="rId8"/>
    <p:sldLayoutId id="2147484960" r:id="rId9"/>
    <p:sldLayoutId id="2147484961" r:id="rId10"/>
    <p:sldLayoutId id="2147484962" r:id="rId11"/>
    <p:sldLayoutId id="2147484963" r:id="rId12"/>
    <p:sldLayoutId id="2147484964" r:id="rId13"/>
    <p:sldLayoutId id="2147484965" r:id="rId14"/>
    <p:sldLayoutId id="2147484966" r:id="rId15"/>
    <p:sldLayoutId id="2147484967" r:id="rId16"/>
    <p:sldLayoutId id="2147484968" r:id="rId17"/>
    <p:sldLayoutId id="2147484951" r:id="rId18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>
            <a:extLst>
              <a:ext uri="{FF2B5EF4-FFF2-40B4-BE49-F238E27FC236}">
                <a16:creationId xmlns:a16="http://schemas.microsoft.com/office/drawing/2014/main" id="{4A797B94-1F05-4471-99B6-DBC40579D0F9}"/>
              </a:ext>
            </a:extLst>
          </p:cNvPr>
          <p:cNvGrpSpPr/>
          <p:nvPr/>
        </p:nvGrpSpPr>
        <p:grpSpPr>
          <a:xfrm>
            <a:off x="0" y="-8688"/>
            <a:ext cx="9144000" cy="6871574"/>
            <a:chOff x="1524000" y="-22498"/>
            <a:chExt cx="9144000" cy="6871574"/>
          </a:xfrm>
        </p:grpSpPr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8F73B8A5-ADF1-4319-B2E7-90A7415C079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66224"/>
            <a:stretch/>
          </p:blipFill>
          <p:spPr>
            <a:xfrm>
              <a:off x="1524000" y="-22498"/>
              <a:ext cx="777294" cy="6871574"/>
            </a:xfrm>
            <a:prstGeom prst="rect">
              <a:avLst/>
            </a:prstGeom>
          </p:spPr>
        </p:pic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id="{8943E471-6758-4CC4-994F-076283D9734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r="66224"/>
            <a:stretch/>
          </p:blipFill>
          <p:spPr>
            <a:xfrm>
              <a:off x="9890702" y="-10886"/>
              <a:ext cx="777298" cy="6858000"/>
            </a:xfrm>
            <a:prstGeom prst="rect">
              <a:avLst/>
            </a:prstGeom>
          </p:spPr>
        </p:pic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id="{7020FBC8-2DB0-47BC-A474-8EA421A360D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01296" y="-10886"/>
              <a:ext cx="7589405" cy="68580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>
            <a:extLst>
              <a:ext uri="{FF2B5EF4-FFF2-40B4-BE49-F238E27FC236}">
                <a16:creationId xmlns:a16="http://schemas.microsoft.com/office/drawing/2014/main" id="{396B6FC1-2251-4B1D-9E6B-B987CCA5C7F0}"/>
              </a:ext>
            </a:extLst>
          </p:cNvPr>
          <p:cNvGrpSpPr/>
          <p:nvPr/>
        </p:nvGrpSpPr>
        <p:grpSpPr>
          <a:xfrm>
            <a:off x="0" y="-7641"/>
            <a:ext cx="9144000" cy="6874872"/>
            <a:chOff x="1524000" y="10048"/>
            <a:chExt cx="9144000" cy="6874872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AE4A7942-EDEE-4ACD-97DD-F3BAD41D2E6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281761" y="19344"/>
              <a:ext cx="5628478" cy="6858000"/>
            </a:xfrm>
            <a:prstGeom prst="rect">
              <a:avLst/>
            </a:prstGeom>
          </p:spPr>
        </p:pic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B18EACD8-4AD9-439E-8E5A-4D2B8FA4FD2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46439"/>
            <a:stretch/>
          </p:blipFill>
          <p:spPr>
            <a:xfrm>
              <a:off x="1524000" y="10048"/>
              <a:ext cx="1757760" cy="6871574"/>
            </a:xfrm>
            <a:prstGeom prst="rect">
              <a:avLst/>
            </a:prstGeom>
          </p:spPr>
        </p:pic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7B519CCC-52A3-4FAA-83F9-4F319F7F26F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46355"/>
            <a:stretch/>
          </p:blipFill>
          <p:spPr>
            <a:xfrm>
              <a:off x="8904312" y="13346"/>
              <a:ext cx="1763688" cy="6871574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82FE0374-1EFC-42A0-B808-F65FB3FD95D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50687" y="5268775"/>
              <a:ext cx="3262145" cy="1614990"/>
            </a:xfrm>
            <a:prstGeom prst="rect">
              <a:avLst/>
            </a:prstGeom>
          </p:spPr>
        </p:pic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83257CF4-C90B-44C5-8CD4-2A71D1B2550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295393" y="5261484"/>
              <a:ext cx="3262145" cy="161499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 descr="0.png">
            <a:extLst>
              <a:ext uri="{FF2B5EF4-FFF2-40B4-BE49-F238E27FC236}">
                <a16:creationId xmlns:a16="http://schemas.microsoft.com/office/drawing/2014/main" id="{A0E1A2EE-CCAC-4E92-B75D-462E8418469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4558" b="56079"/>
          <a:stretch/>
        </p:blipFill>
        <p:spPr>
          <a:xfrm>
            <a:off x="1331640" y="2612321"/>
            <a:ext cx="6768752" cy="78977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0D83442E-4897-4639-9595-CD4DC37ACC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5696" y="3645024"/>
            <a:ext cx="5472608" cy="57148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8279"/>
          <a:stretch/>
        </p:blipFill>
        <p:spPr>
          <a:xfrm>
            <a:off x="216000" y="1124744"/>
            <a:ext cx="6466720" cy="470714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461884" y="1899099"/>
            <a:ext cx="677330" cy="30691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089305" y="2477241"/>
            <a:ext cx="684459" cy="32118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394057" y="3098207"/>
            <a:ext cx="648810" cy="23553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183822" y="3676348"/>
            <a:ext cx="534734" cy="23553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677607" y="4261627"/>
            <a:ext cx="484825" cy="24267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756034" y="5425047"/>
            <a:ext cx="698719" cy="24267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56045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7674787" y="2987532"/>
            <a:ext cx="352458" cy="29566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617631" y="4513558"/>
            <a:ext cx="409614" cy="40058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674787" y="6096810"/>
            <a:ext cx="352458" cy="29566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7890411" cy="5760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7053776" y="2098006"/>
            <a:ext cx="278382" cy="29583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723196" y="4943202"/>
            <a:ext cx="269683" cy="29583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01782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292427" y="2111409"/>
            <a:ext cx="304829" cy="32470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836712"/>
            <a:ext cx="6779899" cy="5760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271647" y="2804088"/>
            <a:ext cx="852159" cy="25433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299055" y="2804088"/>
            <a:ext cx="874584" cy="25433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024969" y="3365127"/>
            <a:ext cx="1016611" cy="24685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627958" y="3365127"/>
            <a:ext cx="874584" cy="24685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331448" y="3926166"/>
            <a:ext cx="1039036" cy="25433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5299055" y="3926166"/>
            <a:ext cx="874584" cy="25433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2742577" y="5048244"/>
            <a:ext cx="493355" cy="24685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5874636" y="5048244"/>
            <a:ext cx="381229" cy="24685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2660351" y="5609283"/>
            <a:ext cx="657807" cy="24685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5792410" y="5609283"/>
            <a:ext cx="702657" cy="24685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2682776" y="6170322"/>
            <a:ext cx="687707" cy="24685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5545733" y="6170322"/>
            <a:ext cx="710132" cy="24685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908720"/>
            <a:ext cx="7185845" cy="5760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291734" y="3887757"/>
            <a:ext cx="340673" cy="5546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491546" y="3919449"/>
            <a:ext cx="1172552" cy="30107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135966" y="3911526"/>
            <a:ext cx="1172552" cy="32484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291734" y="6129957"/>
            <a:ext cx="348596" cy="4753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039148" y="6129957"/>
            <a:ext cx="340673" cy="4753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491546" y="6153726"/>
            <a:ext cx="1172552" cy="30107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5040894" y="6153726"/>
            <a:ext cx="1362695" cy="30107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5778"/>
          <a:stretch/>
        </p:blipFill>
        <p:spPr>
          <a:xfrm>
            <a:off x="250355" y="836712"/>
            <a:ext cx="7251063" cy="564324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642582" y="3717032"/>
            <a:ext cx="4225561" cy="50405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339752" y="5589240"/>
            <a:ext cx="2441360" cy="27185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theme/theme1.xml><?xml version="1.0" encoding="utf-8"?>
<a:theme xmlns:a="http://schemas.openxmlformats.org/drawingml/2006/main" name="梯田习题模板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梯田习题模板</Template>
  <TotalTime>1408</TotalTime>
  <Words>0</Words>
  <Application>Microsoft Office PowerPoint</Application>
  <PresentationFormat>全屏显示(4:3)</PresentationFormat>
  <Paragraphs>0</Paragraphs>
  <Slides>10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3" baseType="lpstr">
      <vt:lpstr>Arial</vt:lpstr>
      <vt:lpstr>Calibri</vt:lpstr>
      <vt:lpstr>梯田习题模板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mycomputer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梵 高</cp:lastModifiedBy>
  <cp:revision>190</cp:revision>
  <dcterms:created xsi:type="dcterms:W3CDTF">2015-08-18T12:29:20Z</dcterms:created>
  <dcterms:modified xsi:type="dcterms:W3CDTF">2022-01-18T08:18:24Z</dcterms:modified>
</cp:coreProperties>
</file>