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5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6" r:id="rId1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069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83431" y="2061638"/>
            <a:ext cx="1124057" cy="3145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79087" y="3605575"/>
            <a:ext cx="1152635" cy="3145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278"/>
          <a:stretch/>
        </p:blipFill>
        <p:spPr>
          <a:xfrm>
            <a:off x="216000" y="764704"/>
            <a:ext cx="6516240" cy="57886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12677" y="2802721"/>
            <a:ext cx="1365033" cy="2371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37346" y="3966705"/>
            <a:ext cx="1372218" cy="2371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37346" y="5130690"/>
            <a:ext cx="1372218" cy="2371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37346" y="6287489"/>
            <a:ext cx="1372218" cy="2442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85A5C71-30C5-4A70-AAFB-D652ED33F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464" y="6217096"/>
            <a:ext cx="2170416" cy="3802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7A85DE0-C37A-4855-BC4C-72B82FC8D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1147" y="6203760"/>
            <a:ext cx="400011" cy="485406"/>
          </a:xfrm>
          <a:prstGeom prst="rect">
            <a:avLst/>
          </a:prstGeom>
        </p:spPr>
      </p:pic>
      <p:sp useBgFill="1">
        <p:nvSpPr>
          <p:cNvPr id="8" name="Rectangle 7"/>
          <p:cNvSpPr/>
          <p:nvPr/>
        </p:nvSpPr>
        <p:spPr bwMode="white">
          <a:xfrm>
            <a:off x="3346202" y="6256336"/>
            <a:ext cx="2170416" cy="3802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627484ED-6A53-450E-B27A-0975149383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558" b="56079"/>
          <a:stretch/>
        </p:blipFill>
        <p:spPr>
          <a:xfrm>
            <a:off x="1475656" y="2467726"/>
            <a:ext cx="6768752" cy="7897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CA13E70-8846-4537-BC3A-744909BB0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627388"/>
            <a:ext cx="6336704" cy="5570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030"/>
          <a:stretch/>
        </p:blipFill>
        <p:spPr>
          <a:xfrm>
            <a:off x="216000" y="1196752"/>
            <a:ext cx="7761309" cy="42030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15543" y="2156095"/>
            <a:ext cx="419298" cy="3680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64519" y="2849349"/>
            <a:ext cx="821483" cy="3765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64838" y="4244416"/>
            <a:ext cx="427856" cy="3765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14360" y="4244416"/>
            <a:ext cx="1095311" cy="3765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34479" y="4946229"/>
            <a:ext cx="795812" cy="3594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84000" y="4946229"/>
            <a:ext cx="1471824" cy="3680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250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45459" y="1384856"/>
            <a:ext cx="428665" cy="571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02306" y="1346749"/>
            <a:ext cx="1790871" cy="4191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74654" y="1394383"/>
            <a:ext cx="266725" cy="3048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35536" y="2175578"/>
            <a:ext cx="266725" cy="3048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98359" y="2166051"/>
            <a:ext cx="266725" cy="3143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45592" y="3718914"/>
            <a:ext cx="1581300" cy="3143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68899" y="4471529"/>
            <a:ext cx="466769" cy="3905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07532" y="4500109"/>
            <a:ext cx="1009746" cy="3143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939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1093" y="3579440"/>
            <a:ext cx="2086174" cy="9730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12405" y="3579440"/>
            <a:ext cx="2086174" cy="9730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717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02085" y="2939174"/>
            <a:ext cx="361984" cy="3241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69517" y="4502787"/>
            <a:ext cx="285777" cy="3146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795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79263" y="2157363"/>
            <a:ext cx="314355" cy="3241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076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21270" y="3090858"/>
            <a:ext cx="1257420" cy="4288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83960" y="3100388"/>
            <a:ext cx="1762293" cy="4097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92648" y="4739572"/>
            <a:ext cx="1533671" cy="4097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79175" y="4739572"/>
            <a:ext cx="2190959" cy="4097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7953472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47041" y="2522565"/>
            <a:ext cx="394604" cy="526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78911" y="2487443"/>
            <a:ext cx="868129" cy="3951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29503" y="2487443"/>
            <a:ext cx="859360" cy="3863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25952" y="3207443"/>
            <a:ext cx="833053" cy="360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43155" y="3909882"/>
            <a:ext cx="2060712" cy="3863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08414" y="6078663"/>
            <a:ext cx="1464420" cy="2897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1417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2022-01-18T08:18:09Z</dcterms:modified>
</cp:coreProperties>
</file>