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19"/>
          <a:stretch/>
        </p:blipFill>
        <p:spPr>
          <a:xfrm>
            <a:off x="216000" y="980728"/>
            <a:ext cx="8640000" cy="3826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2746501"/>
            <a:ext cx="924013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2746501"/>
            <a:ext cx="933539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912" y="2746501"/>
            <a:ext cx="924013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7014" y="2746501"/>
            <a:ext cx="933539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1589" y="2746501"/>
            <a:ext cx="943065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184" y="3471545"/>
            <a:ext cx="943065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8811" y="3471545"/>
            <a:ext cx="924013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3386" y="3471545"/>
            <a:ext cx="943065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7014" y="3471545"/>
            <a:ext cx="933539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31589" y="3471545"/>
            <a:ext cx="943065" cy="314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4235" y="4158429"/>
            <a:ext cx="5553605" cy="419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BD13C14A-C5F4-41E5-A55A-837A6B5CD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187624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9986D8-0EAC-46F2-8027-248E6AD38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719347"/>
            <a:ext cx="5328592" cy="576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16000" y="1196752"/>
            <a:ext cx="7557638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8865" y="1978465"/>
            <a:ext cx="1583187" cy="366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2536" y="2528624"/>
            <a:ext cx="1508194" cy="358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8985" y="2528624"/>
            <a:ext cx="1516527" cy="366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9132" y="3112126"/>
            <a:ext cx="533284" cy="283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0662" y="3112126"/>
            <a:ext cx="699935" cy="283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2182" y="3112126"/>
            <a:ext cx="874919" cy="283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32481" y="4229116"/>
            <a:ext cx="399963" cy="27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4006" y="4779275"/>
            <a:ext cx="241644" cy="27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99123" y="5329434"/>
            <a:ext cx="616609" cy="27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4257" y="1309042"/>
            <a:ext cx="876383" cy="314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1938910"/>
            <a:ext cx="676339" cy="324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3179558"/>
            <a:ext cx="638235" cy="82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4555" y="3179558"/>
            <a:ext cx="647761" cy="82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3179558"/>
            <a:ext cx="638235" cy="82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68811" y="5164594"/>
            <a:ext cx="638235" cy="343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64555" y="5164594"/>
            <a:ext cx="647761" cy="343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84004" y="5164594"/>
            <a:ext cx="638235" cy="343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08" y="3732495"/>
            <a:ext cx="714444" cy="877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7918" y="3742037"/>
            <a:ext cx="704917" cy="868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3732496"/>
            <a:ext cx="943065" cy="877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87907" y="4858375"/>
            <a:ext cx="714443" cy="324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97918" y="4858375"/>
            <a:ext cx="704917" cy="324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17499" y="4858375"/>
            <a:ext cx="943065" cy="324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88269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7902" y="2213855"/>
            <a:ext cx="443238" cy="74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6013" y="2213855"/>
            <a:ext cx="600383" cy="74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7686" y="3231861"/>
            <a:ext cx="825640" cy="74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86687" y="3231861"/>
            <a:ext cx="816949" cy="74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19319" y="5059052"/>
            <a:ext cx="651821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69521" y="5059052"/>
            <a:ext cx="843022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9103" y="6077058"/>
            <a:ext cx="1051605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9305" y="6077058"/>
            <a:ext cx="1251497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3839" y="2968686"/>
            <a:ext cx="352458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3839" y="3693637"/>
            <a:ext cx="352458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3839" y="4418587"/>
            <a:ext cx="352458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6683" y="5105382"/>
            <a:ext cx="409614" cy="4006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77"/>
          <a:stretch/>
        </p:blipFill>
        <p:spPr>
          <a:xfrm>
            <a:off x="216000" y="1080000"/>
            <a:ext cx="6156200" cy="4053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632" y="3106627"/>
            <a:ext cx="4242144" cy="757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B68B5A54-475C-4A48-B23C-C602D3FEF2C9}"/>
              </a:ext>
            </a:extLst>
          </p:cNvPr>
          <p:cNvSpPr/>
          <p:nvPr/>
        </p:nvSpPr>
        <p:spPr bwMode="white">
          <a:xfrm>
            <a:off x="2555776" y="3717032"/>
            <a:ext cx="165522" cy="231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D19850BF-FE62-45FC-A71E-3BD6DAFD490B}"/>
              </a:ext>
            </a:extLst>
          </p:cNvPr>
          <p:cNvSpPr/>
          <p:nvPr/>
        </p:nvSpPr>
        <p:spPr bwMode="white">
          <a:xfrm>
            <a:off x="3759051" y="3703041"/>
            <a:ext cx="165522" cy="231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7527AAFD-F68A-4768-AC40-6D16150B8C33}"/>
              </a:ext>
            </a:extLst>
          </p:cNvPr>
          <p:cNvSpPr/>
          <p:nvPr/>
        </p:nvSpPr>
        <p:spPr bwMode="white">
          <a:xfrm>
            <a:off x="4978312" y="3716175"/>
            <a:ext cx="457783" cy="231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251520" y="1052735"/>
            <a:ext cx="5688632" cy="4113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15683" y="1785156"/>
            <a:ext cx="832181" cy="345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3448" y="1793875"/>
            <a:ext cx="733814" cy="1151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5683" y="2136484"/>
            <a:ext cx="832181" cy="457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7566" y="2199221"/>
            <a:ext cx="1461357" cy="727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5683" y="2600738"/>
            <a:ext cx="733814" cy="35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5575" y="3522974"/>
            <a:ext cx="622800" cy="1104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43808" y="3918218"/>
            <a:ext cx="1703976" cy="262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83736" y="4282094"/>
            <a:ext cx="612000" cy="345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071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2022-01-18T08:17:52Z</dcterms:modified>
</cp:coreProperties>
</file>