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649"/>
          <a:stretch/>
        </p:blipFill>
        <p:spPr>
          <a:xfrm>
            <a:off x="216000" y="1052736"/>
            <a:ext cx="8640000" cy="4600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143373"/>
            <a:ext cx="7563572" cy="429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11479" y="3773115"/>
            <a:ext cx="4648643" cy="4293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443" y="4441023"/>
            <a:ext cx="3057816" cy="3244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0443" y="5070765"/>
            <a:ext cx="1066901" cy="3148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9465BD7E-196B-4D2C-8206-C98B213058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917" b="56256"/>
          <a:stretch/>
        </p:blipFill>
        <p:spPr>
          <a:xfrm>
            <a:off x="2483768" y="2420888"/>
            <a:ext cx="3564880" cy="8340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CE5BD4-F0ED-4939-A5A1-2227865BC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24698"/>
            <a:ext cx="9144000" cy="4480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0"/>
          <a:stretch/>
        </p:blipFill>
        <p:spPr>
          <a:xfrm>
            <a:off x="216000" y="1052736"/>
            <a:ext cx="6939759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84717" y="2003569"/>
            <a:ext cx="550895" cy="252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84911" y="2003569"/>
            <a:ext cx="397869" cy="252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02538" y="2748111"/>
            <a:ext cx="543244" cy="2604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06411" y="3498749"/>
            <a:ext cx="390217" cy="252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008736" y="4249387"/>
            <a:ext cx="527941" cy="252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35080" y="4348962"/>
            <a:ext cx="252493" cy="30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38470" y="4249387"/>
            <a:ext cx="367263" cy="252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88301" y="4257047"/>
            <a:ext cx="260145" cy="2144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23361" y="4249387"/>
            <a:ext cx="382566" cy="252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30092" y="5000026"/>
            <a:ext cx="527941" cy="252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194693" y="5091941"/>
            <a:ext cx="252493" cy="382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814451" y="5000026"/>
            <a:ext cx="351961" cy="252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587235" y="5091941"/>
            <a:ext cx="252493" cy="382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45783" y="5000026"/>
            <a:ext cx="558547" cy="2527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780638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7766" y="2748102"/>
            <a:ext cx="3416909" cy="43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59099" y="4306487"/>
            <a:ext cx="4518582" cy="22213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7076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7347" y="2485768"/>
            <a:ext cx="2781239" cy="45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8615" y="4101489"/>
            <a:ext cx="3519864" cy="23916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4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2623806"/>
            <a:ext cx="2981609" cy="1715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5503" y="2623806"/>
            <a:ext cx="4067563" cy="1715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640000" cy="5613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4235" y="3726607"/>
            <a:ext cx="7325424" cy="22587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6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3217430"/>
            <a:ext cx="5115413" cy="2261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08454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9334" y="4409389"/>
            <a:ext cx="6311260" cy="23680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2022-01-18T08:30:37Z</dcterms:modified>
</cp:coreProperties>
</file>