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60" d="100"/>
          <a:sy n="60" d="100"/>
        </p:scale>
        <p:origin x="25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4A797B94-1F05-4471-99B6-DBC40579D0F9}"/>
              </a:ext>
            </a:extLst>
          </p:cNvPr>
          <p:cNvGrpSpPr/>
          <p:nvPr/>
        </p:nvGrpSpPr>
        <p:grpSpPr>
          <a:xfrm>
            <a:off x="0" y="-8688"/>
            <a:ext cx="9144000" cy="6871574"/>
            <a:chOff x="1524000" y="-22498"/>
            <a:chExt cx="9144000" cy="687157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F73B8A5-ADF1-4319-B2E7-90A7415C0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224"/>
            <a:stretch/>
          </p:blipFill>
          <p:spPr>
            <a:xfrm>
              <a:off x="1524000" y="-22498"/>
              <a:ext cx="777294" cy="68715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943E471-6758-4CC4-994F-076283D97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6224"/>
            <a:stretch/>
          </p:blipFill>
          <p:spPr>
            <a:xfrm>
              <a:off x="9890702" y="-10886"/>
              <a:ext cx="777298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020FBC8-2DB0-47BC-A474-8EA421A36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-10886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778"/>
          <a:stretch/>
        </p:blipFill>
        <p:spPr>
          <a:xfrm>
            <a:off x="216000" y="1124744"/>
            <a:ext cx="6356490" cy="48511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64295" y="2404844"/>
            <a:ext cx="504594" cy="2315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22542" y="3478266"/>
            <a:ext cx="294346" cy="2245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27370" y="5070861"/>
            <a:ext cx="357421" cy="2385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34442" y="5070861"/>
            <a:ext cx="357421" cy="2385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64295" y="5604064"/>
            <a:ext cx="504594" cy="2385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96B6FC1-2251-4B1D-9E6B-B987CCA5C7F0}"/>
              </a:ext>
            </a:extLst>
          </p:cNvPr>
          <p:cNvGrpSpPr/>
          <p:nvPr/>
        </p:nvGrpSpPr>
        <p:grpSpPr>
          <a:xfrm>
            <a:off x="0" y="-7641"/>
            <a:ext cx="9144000" cy="6874872"/>
            <a:chOff x="1524000" y="10048"/>
            <a:chExt cx="9144000" cy="68748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E4A7942-EDEE-4ACD-97DD-F3BAD41D2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19344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18EACD8-4AD9-439E-8E5A-4D2B8FA4FD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439"/>
            <a:stretch/>
          </p:blipFill>
          <p:spPr>
            <a:xfrm>
              <a:off x="1524000" y="10048"/>
              <a:ext cx="1757760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B519CCC-52A3-4FAA-83F9-4F319F7F2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355"/>
            <a:stretch/>
          </p:blipFill>
          <p:spPr>
            <a:xfrm>
              <a:off x="8904312" y="13346"/>
              <a:ext cx="1763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2FE0374-1EFC-42A0-B808-F65FB3FD9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68775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3257CF4-C90B-44C5-8CD4-2A71D1B25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883B2CE1-F1DA-4FF3-974E-06D49FCAF2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917" b="56256"/>
          <a:stretch/>
        </p:blipFill>
        <p:spPr>
          <a:xfrm>
            <a:off x="2483768" y="2420888"/>
            <a:ext cx="3564880" cy="8340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DBF298-66DE-4DA4-8804-6EFD1EAA9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3543301"/>
            <a:ext cx="6048672" cy="6320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780"/>
          <a:stretch/>
        </p:blipFill>
        <p:spPr>
          <a:xfrm>
            <a:off x="323528" y="1124744"/>
            <a:ext cx="8339193" cy="42750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21794" y="2206996"/>
            <a:ext cx="266633" cy="3036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64255" y="3099520"/>
            <a:ext cx="468907" cy="3036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02070" y="3127124"/>
            <a:ext cx="266633" cy="2300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38748" y="3099520"/>
            <a:ext cx="275827" cy="3036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24167" y="3992044"/>
            <a:ext cx="652792" cy="3036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95249" y="3992044"/>
            <a:ext cx="478101" cy="3036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665392" y="4893769"/>
            <a:ext cx="257439" cy="2944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474487" y="4820160"/>
            <a:ext cx="312604" cy="3680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347942" y="4884568"/>
            <a:ext cx="248245" cy="3036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876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74213" y="3015742"/>
            <a:ext cx="495347" cy="3146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60211" y="3015742"/>
            <a:ext cx="266725" cy="3146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11744" y="3826274"/>
            <a:ext cx="276251" cy="3242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93221" y="3931167"/>
            <a:ext cx="457243" cy="3242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74654" y="3931167"/>
            <a:ext cx="276251" cy="3242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06959" y="4751235"/>
            <a:ext cx="904961" cy="3146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45592" y="4846592"/>
            <a:ext cx="1114531" cy="3146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693618" y="4846592"/>
            <a:ext cx="904961" cy="3146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416264" y="5666660"/>
            <a:ext cx="1124057" cy="3146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845592" y="5771552"/>
            <a:ext cx="1114531" cy="3146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125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68546" y="2023508"/>
            <a:ext cx="495347" cy="3145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45018" y="2023508"/>
            <a:ext cx="295303" cy="3145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88524" y="2023508"/>
            <a:ext cx="285777" cy="3145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41159" y="2023508"/>
            <a:ext cx="276251" cy="3145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8028" y="2938426"/>
            <a:ext cx="466769" cy="3240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26099" y="2938426"/>
            <a:ext cx="295303" cy="3145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88524" y="2938426"/>
            <a:ext cx="285777" cy="3145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350906" y="2938426"/>
            <a:ext cx="266725" cy="3240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78028" y="3853344"/>
            <a:ext cx="714443" cy="3145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254544" y="3853344"/>
            <a:ext cx="685865" cy="3145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931325" y="3853344"/>
            <a:ext cx="676339" cy="3145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579307" y="3853344"/>
            <a:ext cx="266725" cy="3145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78028" y="4777792"/>
            <a:ext cx="714443" cy="3145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902747" y="4777792"/>
            <a:ext cx="704917" cy="3145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7061296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66490" y="6341358"/>
            <a:ext cx="288057" cy="2416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24615" y="3426284"/>
            <a:ext cx="288057" cy="2416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38597" y="1672563"/>
            <a:ext cx="2833860" cy="26205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CB9BBD51-B996-4F13-BD29-1B20BEE3C866}"/>
              </a:ext>
            </a:extLst>
          </p:cNvPr>
          <p:cNvSpPr/>
          <p:nvPr/>
        </p:nvSpPr>
        <p:spPr bwMode="white">
          <a:xfrm>
            <a:off x="4241017" y="4509120"/>
            <a:ext cx="2833860" cy="21705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662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0443" y="3065397"/>
            <a:ext cx="3248335" cy="18422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93177" y="3103578"/>
            <a:ext cx="2391003" cy="17944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8640000" cy="56506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713374"/>
            <a:ext cx="2648202" cy="18009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69208" y="1713374"/>
            <a:ext cx="3057816" cy="18009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4648286"/>
            <a:ext cx="2429106" cy="17723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69208" y="4610170"/>
            <a:ext cx="3029239" cy="18104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040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40145" y="2987938"/>
            <a:ext cx="5115413" cy="32721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1407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190</cp:revision>
  <dcterms:created xsi:type="dcterms:W3CDTF">2015-08-18T12:29:20Z</dcterms:created>
  <dcterms:modified xsi:type="dcterms:W3CDTF">2022-01-18T08:17:37Z</dcterms:modified>
</cp:coreProperties>
</file>