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3" r:id="rId10"/>
    <p:sldId id="331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/>
          <a:stretch/>
        </p:blipFill>
        <p:spPr>
          <a:xfrm>
            <a:off x="216000" y="1052736"/>
            <a:ext cx="6209236" cy="4923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9442" y="2181563"/>
            <a:ext cx="2656211" cy="301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442" y="2688389"/>
            <a:ext cx="1403410" cy="226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442" y="3167818"/>
            <a:ext cx="924197" cy="226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442" y="4099280"/>
            <a:ext cx="4586756" cy="301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9442" y="4660898"/>
            <a:ext cx="225914" cy="34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442" y="4722538"/>
            <a:ext cx="225914" cy="34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2741" y="4578710"/>
            <a:ext cx="3354493" cy="301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9442" y="5140327"/>
            <a:ext cx="225914" cy="34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9442" y="5201968"/>
            <a:ext cx="225914" cy="41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2741" y="5085535"/>
            <a:ext cx="1779935" cy="226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9442" y="5619756"/>
            <a:ext cx="225914" cy="342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9442" y="5564964"/>
            <a:ext cx="1560866" cy="226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26902EB5-7209-4165-AD89-07B535394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17" b="56256"/>
          <a:stretch/>
        </p:blipFill>
        <p:spPr>
          <a:xfrm>
            <a:off x="2483768" y="2420888"/>
            <a:ext cx="3564880" cy="834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F2FF25-06FB-4DE1-9C88-CD6D7C12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603049"/>
            <a:ext cx="5328592" cy="6693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16000" y="980728"/>
            <a:ext cx="5955687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37620" y="1720417"/>
            <a:ext cx="334884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9140" y="1720417"/>
            <a:ext cx="341450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8507" y="2344362"/>
            <a:ext cx="472777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83584" y="2344362"/>
            <a:ext cx="196990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6007" y="2344362"/>
            <a:ext cx="466211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8600" y="2961739"/>
            <a:ext cx="183858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22435" y="3579117"/>
            <a:ext cx="334884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70043" y="3579117"/>
            <a:ext cx="426813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6370" y="4196494"/>
            <a:ext cx="295486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39942" y="4813872"/>
            <a:ext cx="485910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20930" y="4813872"/>
            <a:ext cx="334884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46648" y="5437817"/>
            <a:ext cx="183858" cy="210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57867" y="5503495"/>
            <a:ext cx="157592" cy="144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19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21314" y="4094206"/>
            <a:ext cx="924013" cy="314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8789" y="4094206"/>
            <a:ext cx="1162160" cy="314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7003" y="6116395"/>
            <a:ext cx="1152635" cy="314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064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413264"/>
            <a:ext cx="3022888" cy="1575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8114" y="2520095"/>
            <a:ext cx="293398" cy="1371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7076" y="2413264"/>
            <a:ext cx="2489437" cy="1575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813" y="4914902"/>
            <a:ext cx="3022888" cy="1584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8114" y="4914902"/>
            <a:ext cx="2818399" cy="1584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890000"/>
            <a:ext cx="3086394" cy="1686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8822" y="1890000"/>
            <a:ext cx="3257861" cy="1686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2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4913366"/>
            <a:ext cx="4886791" cy="1087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217"/>
          <a:stretch/>
        </p:blipFill>
        <p:spPr>
          <a:xfrm>
            <a:off x="216000" y="1080000"/>
            <a:ext cx="7110136" cy="3789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632" y="3573016"/>
            <a:ext cx="5400600" cy="1080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576"/>
          <a:stretch/>
        </p:blipFill>
        <p:spPr>
          <a:xfrm>
            <a:off x="179511" y="1124744"/>
            <a:ext cx="7234397" cy="3600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87624" y="2969970"/>
            <a:ext cx="4608512" cy="1179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6413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2022-01-18T08:17:23Z</dcterms:modified>
</cp:coreProperties>
</file>