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2" r:id="rId9"/>
    <p:sldId id="330" r:id="rId10"/>
    <p:sldId id="333" r:id="rId11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0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0" d="100"/>
          <a:sy n="60" d="100"/>
        </p:scale>
        <p:origin x="259" y="58"/>
      </p:cViewPr>
      <p:guideLst>
        <p:guide orient="horz" pos="270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4A797B94-1F05-4471-99B6-DBC40579D0F9}"/>
              </a:ext>
            </a:extLst>
          </p:cNvPr>
          <p:cNvGrpSpPr/>
          <p:nvPr/>
        </p:nvGrpSpPr>
        <p:grpSpPr>
          <a:xfrm>
            <a:off x="0" y="-8688"/>
            <a:ext cx="9144000" cy="6871574"/>
            <a:chOff x="1524000" y="-22498"/>
            <a:chExt cx="9144000" cy="687157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F73B8A5-ADF1-4319-B2E7-90A7415C0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224"/>
            <a:stretch/>
          </p:blipFill>
          <p:spPr>
            <a:xfrm>
              <a:off x="1524000" y="-22498"/>
              <a:ext cx="777294" cy="68715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943E471-6758-4CC4-994F-076283D97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6224"/>
            <a:stretch/>
          </p:blipFill>
          <p:spPr>
            <a:xfrm>
              <a:off x="9890702" y="-10886"/>
              <a:ext cx="777298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020FBC8-2DB0-47BC-A474-8EA421A36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-10886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96B6FC1-2251-4B1D-9E6B-B987CCA5C7F0}"/>
              </a:ext>
            </a:extLst>
          </p:cNvPr>
          <p:cNvGrpSpPr/>
          <p:nvPr/>
        </p:nvGrpSpPr>
        <p:grpSpPr>
          <a:xfrm>
            <a:off x="0" y="-7641"/>
            <a:ext cx="9144000" cy="6874872"/>
            <a:chOff x="1524000" y="10048"/>
            <a:chExt cx="9144000" cy="68748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E4A7942-EDEE-4ACD-97DD-F3BAD41D2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19344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18EACD8-4AD9-439E-8E5A-4D2B8FA4FD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439"/>
            <a:stretch/>
          </p:blipFill>
          <p:spPr>
            <a:xfrm>
              <a:off x="1524000" y="10048"/>
              <a:ext cx="1757760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B519CCC-52A3-4FAA-83F9-4F319F7F2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6355"/>
            <a:stretch/>
          </p:blipFill>
          <p:spPr>
            <a:xfrm>
              <a:off x="8904312" y="13346"/>
              <a:ext cx="1763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2FE0374-1EFC-42A0-B808-F65FB3FD9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68775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3257CF4-C90B-44C5-8CD4-2A71D1B25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88C491BA-E422-458D-9284-0B8FD230AC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917" b="56256"/>
          <a:stretch/>
        </p:blipFill>
        <p:spPr>
          <a:xfrm>
            <a:off x="2483768" y="2420888"/>
            <a:ext cx="3564880" cy="8340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19719EF-5A5E-49B6-AAB8-030D04444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603049"/>
            <a:ext cx="7632848" cy="5878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279"/>
          <a:stretch/>
        </p:blipFill>
        <p:spPr>
          <a:xfrm>
            <a:off x="216000" y="908720"/>
            <a:ext cx="5899049" cy="47071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74479" y="1821423"/>
            <a:ext cx="331699" cy="2147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43562" y="2498304"/>
            <a:ext cx="195117" cy="2147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68739" y="2498304"/>
            <a:ext cx="338203" cy="2147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92350" y="3175186"/>
            <a:ext cx="318691" cy="2147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91512" y="3168677"/>
            <a:ext cx="182109" cy="2147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93170" y="3845558"/>
            <a:ext cx="455273" cy="2147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57371" y="3845558"/>
            <a:ext cx="182109" cy="2147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282548" y="3845558"/>
            <a:ext cx="312187" cy="2147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552507" y="4515931"/>
            <a:ext cx="461777" cy="2212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853289" y="4515931"/>
            <a:ext cx="188613" cy="2212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87524" y="5192813"/>
            <a:ext cx="195117" cy="2147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063111" y="5192813"/>
            <a:ext cx="331699" cy="2147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7371115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458251" y="2374339"/>
            <a:ext cx="1909825" cy="3579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58251" y="3619084"/>
            <a:ext cx="1909825" cy="3579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02448" y="4871966"/>
            <a:ext cx="3421432" cy="3579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58251" y="6116712"/>
            <a:ext cx="1909825" cy="3661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6430622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54216" y="4028830"/>
            <a:ext cx="1368368" cy="3192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231079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13939" y="2739390"/>
            <a:ext cx="2375812" cy="15078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88377" y="2739390"/>
            <a:ext cx="2567152" cy="15078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3939" y="5156675"/>
            <a:ext cx="2351894" cy="15157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88377" y="5156675"/>
            <a:ext cx="3468047" cy="15157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6716"/>
          <a:stretch/>
        </p:blipFill>
        <p:spPr>
          <a:xfrm>
            <a:off x="216000" y="1080000"/>
            <a:ext cx="6876280" cy="52368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1560" y="4975978"/>
            <a:ext cx="6192688" cy="9733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7034"/>
          <a:stretch/>
        </p:blipFill>
        <p:spPr>
          <a:xfrm>
            <a:off x="251520" y="1052736"/>
            <a:ext cx="7260271" cy="28803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83568" y="2455554"/>
            <a:ext cx="5760640" cy="9734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75774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840"/>
          <a:stretch/>
        </p:blipFill>
        <p:spPr>
          <a:xfrm>
            <a:off x="252000" y="1124744"/>
            <a:ext cx="8640000" cy="36621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66443" y="2898077"/>
            <a:ext cx="5458346" cy="4292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6443" y="3623087"/>
            <a:ext cx="3696052" cy="4197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6443" y="4386256"/>
            <a:ext cx="1943285" cy="3243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1407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190</cp:revision>
  <dcterms:created xsi:type="dcterms:W3CDTF">2015-08-18T12:29:20Z</dcterms:created>
  <dcterms:modified xsi:type="dcterms:W3CDTF">2022-01-18T08:17:09Z</dcterms:modified>
</cp:coreProperties>
</file>