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648"/>
          <a:stretch/>
        </p:blipFill>
        <p:spPr>
          <a:xfrm>
            <a:off x="216000" y="1196752"/>
            <a:ext cx="8640000" cy="33527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2719475"/>
            <a:ext cx="7382579" cy="428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3424786"/>
            <a:ext cx="2610099" cy="3145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443" y="4072910"/>
            <a:ext cx="1066901" cy="324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3754B048-9E1F-470D-A8BE-3C4326FC3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17" b="56256"/>
          <a:stretch/>
        </p:blipFill>
        <p:spPr>
          <a:xfrm>
            <a:off x="2789560" y="2420887"/>
            <a:ext cx="3564880" cy="834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0E6A029-8E41-45AD-9C4C-287AFF5A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603049"/>
            <a:ext cx="6912768" cy="668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16000" y="980728"/>
            <a:ext cx="7030514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39741" y="2664453"/>
            <a:ext cx="248044" cy="38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6710" y="2579177"/>
            <a:ext cx="263547" cy="217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5816" y="2563672"/>
            <a:ext cx="387569" cy="263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3177" y="3307898"/>
            <a:ext cx="581354" cy="263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3344" y="3408679"/>
            <a:ext cx="248044" cy="38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26473" y="3307898"/>
            <a:ext cx="550348" cy="255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25634" y="3323403"/>
            <a:ext cx="263547" cy="217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00427" y="3966849"/>
            <a:ext cx="573603" cy="255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91626" y="4711075"/>
            <a:ext cx="248044" cy="38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10970" y="4618046"/>
            <a:ext cx="565851" cy="255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33386" y="4711075"/>
            <a:ext cx="248044" cy="38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215929" y="5269244"/>
            <a:ext cx="565851" cy="255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0754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2882" y="3792069"/>
            <a:ext cx="352278" cy="285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1424" y="1961633"/>
            <a:ext cx="2860169" cy="2115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4D178375-8415-4F30-8A4E-509181C1BE64}"/>
              </a:ext>
            </a:extLst>
          </p:cNvPr>
          <p:cNvSpPr/>
          <p:nvPr/>
        </p:nvSpPr>
        <p:spPr bwMode="white">
          <a:xfrm>
            <a:off x="2123728" y="6381328"/>
            <a:ext cx="352278" cy="285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41F364CA-FBD8-4C18-9C74-EBA31C63F01C}"/>
              </a:ext>
            </a:extLst>
          </p:cNvPr>
          <p:cNvSpPr/>
          <p:nvPr/>
        </p:nvSpPr>
        <p:spPr bwMode="white">
          <a:xfrm>
            <a:off x="4636205" y="4408388"/>
            <a:ext cx="2860169" cy="2431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8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2720737"/>
            <a:ext cx="3400749" cy="1745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4125" y="2720737"/>
            <a:ext cx="3686527" cy="1745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9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57373"/>
            <a:ext cx="3276912" cy="1745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9682" y="1985983"/>
            <a:ext cx="3048291" cy="1716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4742079"/>
            <a:ext cx="3505534" cy="1716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57245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02130" y="5244199"/>
            <a:ext cx="954594" cy="368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9362" y="5915726"/>
            <a:ext cx="1134172" cy="387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3489" y="5925184"/>
            <a:ext cx="1143623" cy="368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88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4676271"/>
            <a:ext cx="5124939" cy="1068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6904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6503" y="5425714"/>
            <a:ext cx="4796763" cy="9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2022-01-18T08:16:52Z</dcterms:modified>
</cp:coreProperties>
</file>