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025"/>
          <a:stretch/>
        </p:blipFill>
        <p:spPr>
          <a:xfrm>
            <a:off x="216000" y="1124744"/>
            <a:ext cx="8640000" cy="27546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2726607"/>
            <a:ext cx="6163263" cy="314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443" y="3383974"/>
            <a:ext cx="1447938" cy="314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7843B0B6-589D-4E43-A56E-5546E084E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17" b="56256"/>
          <a:stretch/>
        </p:blipFill>
        <p:spPr>
          <a:xfrm>
            <a:off x="2483768" y="2420888"/>
            <a:ext cx="3564880" cy="834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3B6AD7-4CFC-4890-B670-843B791BE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603049"/>
            <a:ext cx="7920880" cy="6279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279"/>
          <a:stretch/>
        </p:blipFill>
        <p:spPr>
          <a:xfrm>
            <a:off x="216000" y="1052736"/>
            <a:ext cx="7761309" cy="4419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4438" y="3143883"/>
            <a:ext cx="701683" cy="316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9671" y="3143883"/>
            <a:ext cx="667455" cy="316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5881" y="4924091"/>
            <a:ext cx="701683" cy="3166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84000" y="4924091"/>
            <a:ext cx="693126" cy="308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45975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28831" y="3560369"/>
            <a:ext cx="419457" cy="271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6365" y="4383226"/>
            <a:ext cx="575725" cy="271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8831" y="5206083"/>
            <a:ext cx="427681" cy="279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6799" y="6037169"/>
            <a:ext cx="608624" cy="279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42167" y="6037169"/>
            <a:ext cx="427681" cy="279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34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2816121"/>
            <a:ext cx="3677001" cy="1821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21843" y="2854277"/>
            <a:ext cx="3267386" cy="1783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5647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146" y="2056896"/>
            <a:ext cx="4450031" cy="1760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146" y="4886208"/>
            <a:ext cx="5951801" cy="1760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41224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3856" y="3443439"/>
            <a:ext cx="4517560" cy="304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2647" y="6040393"/>
            <a:ext cx="3223798" cy="311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6728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1766" y="5095384"/>
            <a:ext cx="5793444" cy="10338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57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2014245"/>
            <a:ext cx="4000882" cy="3041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2022-01-18T08:16:35Z</dcterms:modified>
</cp:coreProperties>
</file>