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4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85B19-9D4D-4B61-AE9B-A40C03DE0251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3FBDD-81A3-47C3-B9A5-E5CF5A691CD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67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3FBDD-81A3-47C3-B9A5-E5CF5A691CD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88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53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880833"/>
            <a:ext cx="3534112" cy="2650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18FC3AE2-2F32-4199-9FC2-49993A7626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250" b="59248"/>
          <a:stretch/>
        </p:blipFill>
        <p:spPr>
          <a:xfrm>
            <a:off x="2699792" y="2564904"/>
            <a:ext cx="3456384" cy="7300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96265B-109D-4BE0-B9F3-F271862DF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717032"/>
            <a:ext cx="5328592" cy="6545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595129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8113" y="2977829"/>
            <a:ext cx="3444793" cy="2889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113" y="3654317"/>
            <a:ext cx="209968" cy="32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113" y="3536096"/>
            <a:ext cx="1496024" cy="2233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113" y="4074659"/>
            <a:ext cx="734889" cy="216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8113" y="5118946"/>
            <a:ext cx="3293879" cy="2889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8113" y="5683781"/>
            <a:ext cx="1496024" cy="216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8113" y="6268319"/>
            <a:ext cx="209968" cy="32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8113" y="6215776"/>
            <a:ext cx="734889" cy="2167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6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044373"/>
            <a:ext cx="5258302" cy="19096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0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4129685"/>
            <a:ext cx="2829195" cy="3240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43" y="4911167"/>
            <a:ext cx="1943285" cy="314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443" y="5768891"/>
            <a:ext cx="304829" cy="47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0443" y="5854663"/>
            <a:ext cx="304829" cy="47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2901" y="5683118"/>
            <a:ext cx="485821" cy="3240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06400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436" y="1833806"/>
            <a:ext cx="3467431" cy="17805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436" y="4762770"/>
            <a:ext cx="2880635" cy="1744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41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4283830"/>
            <a:ext cx="314355" cy="476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43" y="4178943"/>
            <a:ext cx="3029239" cy="4100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443" y="5056182"/>
            <a:ext cx="314355" cy="476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0443" y="4979900"/>
            <a:ext cx="2171907" cy="314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0443" y="5818999"/>
            <a:ext cx="314355" cy="476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0443" y="5742717"/>
            <a:ext cx="619184" cy="314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87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186309"/>
            <a:ext cx="3505534" cy="18788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5276344"/>
            <a:ext cx="1562249" cy="1087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17585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6682" y="3043171"/>
            <a:ext cx="2321902" cy="2999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682" y="3615763"/>
            <a:ext cx="1395865" cy="2317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682" y="4161088"/>
            <a:ext cx="919228" cy="224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6682" y="5313088"/>
            <a:ext cx="224700" cy="340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6682" y="5374437"/>
            <a:ext cx="224700" cy="340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8619" y="5231289"/>
            <a:ext cx="2069966" cy="2999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6682" y="5858414"/>
            <a:ext cx="224700" cy="340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6682" y="5919763"/>
            <a:ext cx="224700" cy="408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8619" y="5803881"/>
            <a:ext cx="1300537" cy="224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6682" y="6403739"/>
            <a:ext cx="224700" cy="340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6682" y="6465088"/>
            <a:ext cx="224700" cy="340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78619" y="6349207"/>
            <a:ext cx="823900" cy="2249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191</cp:revision>
  <dcterms:created xsi:type="dcterms:W3CDTF">2015-08-18T12:29:20Z</dcterms:created>
  <dcterms:modified xsi:type="dcterms:W3CDTF">2022-01-18T08:29:05Z</dcterms:modified>
</cp:coreProperties>
</file>