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3" r:id="rId10"/>
    <p:sldId id="331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779"/>
          <a:stretch/>
        </p:blipFill>
        <p:spPr>
          <a:xfrm>
            <a:off x="216000" y="1052736"/>
            <a:ext cx="7806757" cy="45631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1542" y="2585191"/>
            <a:ext cx="6481243" cy="378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5831" y="3213711"/>
            <a:ext cx="1592337" cy="378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1542" y="3876671"/>
            <a:ext cx="4759797" cy="284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1542" y="4496581"/>
            <a:ext cx="1764482" cy="292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542" y="5125101"/>
            <a:ext cx="1161976" cy="292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9DC6F814-008A-49AF-84A6-58C75F514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250" b="59248"/>
          <a:stretch/>
        </p:blipFill>
        <p:spPr>
          <a:xfrm>
            <a:off x="2699792" y="2564904"/>
            <a:ext cx="3456384" cy="7300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2FECB3-B51D-4F10-8AF8-22711B4B9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622416"/>
            <a:ext cx="5616624" cy="6324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2"/>
          <a:stretch/>
        </p:blipFill>
        <p:spPr>
          <a:xfrm>
            <a:off x="216000" y="1125384"/>
            <a:ext cx="5760000" cy="46798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02482" y="2496598"/>
            <a:ext cx="457243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94699" y="2502948"/>
            <a:ext cx="215920" cy="177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5448" y="2496598"/>
            <a:ext cx="336582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008" y="3087204"/>
            <a:ext cx="317530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6275" y="3087204"/>
            <a:ext cx="323880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1336" y="3093555"/>
            <a:ext cx="215920" cy="177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94787" y="3087204"/>
            <a:ext cx="317530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53464" y="3677810"/>
            <a:ext cx="450893" cy="2159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59991" y="3703213"/>
            <a:ext cx="184167" cy="158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5514" y="4274767"/>
            <a:ext cx="177816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315095" y="4865374"/>
            <a:ext cx="330231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56507" y="4871724"/>
            <a:ext cx="215920" cy="177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572515" y="4871724"/>
            <a:ext cx="120661" cy="203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16529" y="5445224"/>
            <a:ext cx="215920" cy="226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213486" y="5462331"/>
            <a:ext cx="177816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778690" y="5445224"/>
            <a:ext cx="215920" cy="2266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369296" y="5462331"/>
            <a:ext cx="190518" cy="209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899"/>
            <a:ext cx="8640000" cy="55234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45812" y="1869096"/>
            <a:ext cx="2248114" cy="419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3214180"/>
            <a:ext cx="2248114" cy="419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3519" y="4559263"/>
            <a:ext cx="4010407" cy="419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45812" y="5913887"/>
            <a:ext cx="2248114" cy="4197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21181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5036" y="2457844"/>
            <a:ext cx="3105459" cy="1566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53186" y="2421617"/>
            <a:ext cx="2670876" cy="1603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5036" y="4966523"/>
            <a:ext cx="2870060" cy="1603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3186" y="4966523"/>
            <a:ext cx="3087351" cy="16030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4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044917"/>
            <a:ext cx="3086394" cy="16814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9682" y="2044917"/>
            <a:ext cx="3686527" cy="1690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09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2824697"/>
            <a:ext cx="5334509" cy="24597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217"/>
          <a:stretch/>
        </p:blipFill>
        <p:spPr>
          <a:xfrm>
            <a:off x="197167" y="692696"/>
            <a:ext cx="7092304" cy="4858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3602552"/>
            <a:ext cx="5760640" cy="1554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783"/>
          <a:stretch/>
        </p:blipFill>
        <p:spPr>
          <a:xfrm>
            <a:off x="216000" y="1124743"/>
            <a:ext cx="6660256" cy="4421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568" y="2996952"/>
            <a:ext cx="5118189" cy="2304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9945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2022-01-18T08:28:52Z</dcterms:modified>
</cp:coreProperties>
</file>