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A9559D0-B36A-49C4-BD67-E4195CE2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98A3D20-CA4C-423F-9437-DF80D786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6336704" cy="753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6000" y="1196752"/>
            <a:ext cx="6132319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1772" y="2016327"/>
            <a:ext cx="351577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534" y="2713483"/>
            <a:ext cx="297488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893" y="2713483"/>
            <a:ext cx="351577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5946" y="3410639"/>
            <a:ext cx="425949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2094" y="3403871"/>
            <a:ext cx="480038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3304" y="3403871"/>
            <a:ext cx="459754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9154" y="4101027"/>
            <a:ext cx="344816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96872" y="4101027"/>
            <a:ext cx="351577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23273" y="4798183"/>
            <a:ext cx="344816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48128" y="4798183"/>
            <a:ext cx="351577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9154" y="5495339"/>
            <a:ext cx="344816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44009" y="5495339"/>
            <a:ext cx="365099" cy="223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47191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4340" y="2842995"/>
            <a:ext cx="1676845" cy="314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3018" y="3992140"/>
            <a:ext cx="3004050" cy="32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4340" y="5148422"/>
            <a:ext cx="1676845" cy="314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3018" y="6304705"/>
            <a:ext cx="3004050" cy="314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6726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9779" y="4318123"/>
            <a:ext cx="583699" cy="262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9779" y="5139770"/>
            <a:ext cx="583699" cy="262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1320" y="5961417"/>
            <a:ext cx="592159" cy="262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6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3891077"/>
            <a:ext cx="6001323" cy="819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0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0796" y="4459764"/>
            <a:ext cx="3954310" cy="999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3539921"/>
            <a:ext cx="3353120" cy="260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57"/>
          <a:stretch/>
        </p:blipFill>
        <p:spPr>
          <a:xfrm>
            <a:off x="216000" y="1052736"/>
            <a:ext cx="8640000" cy="3746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2103139"/>
            <a:ext cx="4581962" cy="323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710" y="2779561"/>
            <a:ext cx="2676780" cy="419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3484563"/>
            <a:ext cx="4915369" cy="428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049" y="4199093"/>
            <a:ext cx="1562249" cy="419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2022-01-18T08:16:11Z</dcterms:modified>
</cp:coreProperties>
</file>