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2" r:id="rId9"/>
    <p:sldId id="330" r:id="rId10"/>
    <p:sldId id="333" r:id="rId1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459DC-34C9-4A63-8775-EC6D6B5335B1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A837A-8641-4FE8-8D1F-0FAA187F6C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40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A837A-8641-4FE8-8D1F-0FAA187F6C9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52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9568FC09-E8D8-417C-A51A-0C7990C67E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917" b="56256"/>
          <a:stretch/>
        </p:blipFill>
        <p:spPr>
          <a:xfrm>
            <a:off x="2483768" y="2420888"/>
            <a:ext cx="3564880" cy="8340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34494E7-AD06-478D-8D3E-9A94B45D8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461850"/>
            <a:ext cx="6048672" cy="6898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549693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25079" y="3165714"/>
            <a:ext cx="321209" cy="2000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70527" y="3171777"/>
            <a:ext cx="272725" cy="1940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55369" y="3165714"/>
            <a:ext cx="436360" cy="2000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70515" y="3165714"/>
            <a:ext cx="454542" cy="2000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31139" y="3729588"/>
            <a:ext cx="266664" cy="2000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70527" y="3729588"/>
            <a:ext cx="309088" cy="2000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55369" y="3729588"/>
            <a:ext cx="393936" cy="2000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70515" y="3729588"/>
            <a:ext cx="454542" cy="2000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76594" y="4287398"/>
            <a:ext cx="442421" cy="2000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15982" y="4287398"/>
            <a:ext cx="393936" cy="206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737188" y="4287398"/>
            <a:ext cx="454542" cy="206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670515" y="4287398"/>
            <a:ext cx="454542" cy="206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858413" y="4851272"/>
            <a:ext cx="454542" cy="206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791740" y="4851272"/>
            <a:ext cx="454542" cy="206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731127" y="4851272"/>
            <a:ext cx="454542" cy="206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670515" y="4851272"/>
            <a:ext cx="454542" cy="206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325083" y="6063904"/>
            <a:ext cx="539390" cy="2485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13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21755" y="2234057"/>
            <a:ext cx="685865" cy="3242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64291" y="2968457"/>
            <a:ext cx="485821" cy="3242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87907" y="3702857"/>
            <a:ext cx="485821" cy="3242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74302" y="3702857"/>
            <a:ext cx="485821" cy="3147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92868" y="4418181"/>
            <a:ext cx="447717" cy="3815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93353" y="4427719"/>
            <a:ext cx="466769" cy="3528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35581" y="5133506"/>
            <a:ext cx="904961" cy="4101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79219" y="5133506"/>
            <a:ext cx="895435" cy="4101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27548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3285402" y="4509981"/>
            <a:ext cx="762222" cy="2871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1B110D38-5722-46B8-9B61-636142CCBF2D}"/>
              </a:ext>
            </a:extLst>
          </p:cNvPr>
          <p:cNvSpPr/>
          <p:nvPr/>
        </p:nvSpPr>
        <p:spPr bwMode="white">
          <a:xfrm>
            <a:off x="467544" y="2420888"/>
            <a:ext cx="5328592" cy="13681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CF55C6A6-6571-40E2-9071-87B21D8CB318}"/>
              </a:ext>
            </a:extLst>
          </p:cNvPr>
          <p:cNvSpPr/>
          <p:nvPr/>
        </p:nvSpPr>
        <p:spPr bwMode="white">
          <a:xfrm>
            <a:off x="467544" y="5027348"/>
            <a:ext cx="5328592" cy="14259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5BE1B879-517A-43BD-AD34-C2E9DA469371}"/>
              </a:ext>
            </a:extLst>
          </p:cNvPr>
          <p:cNvSpPr/>
          <p:nvPr/>
        </p:nvSpPr>
        <p:spPr bwMode="white">
          <a:xfrm>
            <a:off x="3202960" y="1875034"/>
            <a:ext cx="762222" cy="2871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626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78160" y="3861048"/>
            <a:ext cx="6744343" cy="8419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1719"/>
          <a:stretch/>
        </p:blipFill>
        <p:spPr>
          <a:xfrm>
            <a:off x="215999" y="1080000"/>
            <a:ext cx="6732265" cy="26528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3608" y="2276872"/>
            <a:ext cx="5328592" cy="1152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032"/>
          <a:stretch/>
        </p:blipFill>
        <p:spPr>
          <a:xfrm>
            <a:off x="251520" y="1124744"/>
            <a:ext cx="6912768" cy="37690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83568" y="3009292"/>
            <a:ext cx="6336704" cy="14905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92203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9"/>
          <a:stretch/>
        </p:blipFill>
        <p:spPr>
          <a:xfrm>
            <a:off x="179512" y="908720"/>
            <a:ext cx="6564049" cy="4707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59237" y="2036694"/>
            <a:ext cx="217112" cy="2463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74991" y="2819184"/>
            <a:ext cx="209875" cy="2535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25690" y="3688618"/>
            <a:ext cx="209875" cy="2463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75069" y="4637750"/>
            <a:ext cx="636864" cy="2970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59916" y="5094203"/>
            <a:ext cx="644101" cy="2970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1409</TotalTime>
  <Words>1</Words>
  <Application>Microsoft Office PowerPoint</Application>
  <PresentationFormat>全屏显示(4:3)</PresentationFormat>
  <Paragraphs>1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2022-01-18T08:15:54Z</dcterms:modified>
</cp:coreProperties>
</file>