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276" r:id="rId3"/>
    <p:sldId id="325" r:id="rId4"/>
    <p:sldId id="326" r:id="rId5"/>
    <p:sldId id="327" r:id="rId6"/>
    <p:sldId id="332" r:id="rId7"/>
    <p:sldId id="328" r:id="rId8"/>
    <p:sldId id="333" r:id="rId9"/>
    <p:sldId id="329" r:id="rId10"/>
    <p:sldId id="330" r:id="rId11"/>
    <p:sldId id="334" r:id="rId12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60" d="100"/>
          <a:sy n="60" d="100"/>
        </p:scale>
        <p:origin x="259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4A797B94-1F05-4471-99B6-DBC40579D0F9}"/>
              </a:ext>
            </a:extLst>
          </p:cNvPr>
          <p:cNvGrpSpPr/>
          <p:nvPr/>
        </p:nvGrpSpPr>
        <p:grpSpPr>
          <a:xfrm>
            <a:off x="0" y="-8688"/>
            <a:ext cx="9144000" cy="6871574"/>
            <a:chOff x="1524000" y="-22498"/>
            <a:chExt cx="9144000" cy="6871574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8F73B8A5-ADF1-4319-B2E7-90A7415C07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6224"/>
            <a:stretch/>
          </p:blipFill>
          <p:spPr>
            <a:xfrm>
              <a:off x="1524000" y="-22498"/>
              <a:ext cx="777294" cy="6871574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8943E471-6758-4CC4-994F-076283D973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66224"/>
            <a:stretch/>
          </p:blipFill>
          <p:spPr>
            <a:xfrm>
              <a:off x="9890702" y="-10886"/>
              <a:ext cx="777298" cy="685800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020FBC8-2DB0-47BC-A474-8EA421A36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1296" y="-10886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029"/>
          <a:stretch/>
        </p:blipFill>
        <p:spPr>
          <a:xfrm>
            <a:off x="215999" y="1052736"/>
            <a:ext cx="7419509" cy="568863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71600" y="5469762"/>
            <a:ext cx="6480720" cy="11995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396B6FC1-2251-4B1D-9E6B-B987CCA5C7F0}"/>
              </a:ext>
            </a:extLst>
          </p:cNvPr>
          <p:cNvGrpSpPr/>
          <p:nvPr/>
        </p:nvGrpSpPr>
        <p:grpSpPr>
          <a:xfrm>
            <a:off x="0" y="-7641"/>
            <a:ext cx="9144000" cy="6874872"/>
            <a:chOff x="1524000" y="10048"/>
            <a:chExt cx="9144000" cy="6874872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E4A7942-EDEE-4ACD-97DD-F3BAD41D2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1761" y="19344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B18EACD8-4AD9-439E-8E5A-4D2B8FA4FD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6439"/>
            <a:stretch/>
          </p:blipFill>
          <p:spPr>
            <a:xfrm>
              <a:off x="1524000" y="10048"/>
              <a:ext cx="1757760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7B519CCC-52A3-4FAA-83F9-4F319F7F26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6355"/>
            <a:stretch/>
          </p:blipFill>
          <p:spPr>
            <a:xfrm>
              <a:off x="8904312" y="13346"/>
              <a:ext cx="1763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82FE0374-1EFC-42A0-B808-F65FB3FD9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0687" y="5268775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83257CF4-C90B-44C5-8CD4-2A71D1B255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0.png">
            <a:extLst>
              <a:ext uri="{FF2B5EF4-FFF2-40B4-BE49-F238E27FC236}">
                <a16:creationId xmlns:a16="http://schemas.microsoft.com/office/drawing/2014/main" id="{582D51A1-49C9-47E1-8F24-4FC2CA3642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9581" b="60266"/>
          <a:stretch/>
        </p:blipFill>
        <p:spPr>
          <a:xfrm>
            <a:off x="2195736" y="2628676"/>
            <a:ext cx="4752528" cy="7661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4F9EB83-8F80-4E1C-9CEE-9A3B1B33D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3717032"/>
            <a:ext cx="6480720" cy="7734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279"/>
          <a:stretch/>
        </p:blipFill>
        <p:spPr>
          <a:xfrm>
            <a:off x="216000" y="1124744"/>
            <a:ext cx="7753846" cy="47071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60983" y="4197177"/>
            <a:ext cx="427444" cy="3594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52875" y="4197177"/>
            <a:ext cx="410346" cy="3680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60983" y="5438188"/>
            <a:ext cx="427444" cy="3423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371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97168" y="2481081"/>
            <a:ext cx="904961" cy="4193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54721" y="3786850"/>
            <a:ext cx="885909" cy="4003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12273" y="4778091"/>
            <a:ext cx="895435" cy="4003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9506"/>
          <a:stretch/>
        </p:blipFill>
        <p:spPr>
          <a:xfrm>
            <a:off x="216000" y="1080000"/>
            <a:ext cx="7092261" cy="37171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117916" y="3130303"/>
            <a:ext cx="383153" cy="3286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30380" y="3498106"/>
            <a:ext cx="789766" cy="74343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9531"/>
          <a:stretch/>
        </p:blipFill>
        <p:spPr>
          <a:xfrm>
            <a:off x="121669" y="1124744"/>
            <a:ext cx="6716476" cy="52565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720574" y="1215899"/>
            <a:ext cx="355447" cy="741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35383" y="1297419"/>
            <a:ext cx="318420" cy="2371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497811" y="1223309"/>
            <a:ext cx="370257" cy="2964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254354" y="2283075"/>
            <a:ext cx="355447" cy="741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261758" y="2364595"/>
            <a:ext cx="325826" cy="2371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913716" y="3157566"/>
            <a:ext cx="755325" cy="7114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624307" y="3157566"/>
            <a:ext cx="1088557" cy="7114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327492" y="3157566"/>
            <a:ext cx="1088557" cy="7114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239542" y="4417427"/>
            <a:ext cx="370257" cy="2964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913716" y="5291918"/>
            <a:ext cx="755325" cy="7114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3624307" y="5291918"/>
            <a:ext cx="1088557" cy="7114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5327492" y="5291918"/>
            <a:ext cx="1088557" cy="7114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89863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1261"/>
          <a:stretch/>
        </p:blipFill>
        <p:spPr>
          <a:xfrm>
            <a:off x="216000" y="1080000"/>
            <a:ext cx="6431750" cy="436522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9533"/>
          <a:stretch/>
        </p:blipFill>
        <p:spPr>
          <a:xfrm>
            <a:off x="215999" y="1026112"/>
            <a:ext cx="7449173" cy="348300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316660" y="1180932"/>
            <a:ext cx="839516" cy="4343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28229" y="1764616"/>
            <a:ext cx="1535394" cy="4343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32040" y="2420888"/>
            <a:ext cx="1554443" cy="4419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00333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7862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35492" y="4786974"/>
            <a:ext cx="476295" cy="3144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64952" y="4786974"/>
            <a:ext cx="466769" cy="3144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1408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191</cp:revision>
  <dcterms:created xsi:type="dcterms:W3CDTF">2015-08-18T12:29:20Z</dcterms:created>
  <dcterms:modified xsi:type="dcterms:W3CDTF">2022-01-18T08:15:32Z</dcterms:modified>
</cp:coreProperties>
</file>