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34" r:id="rId2"/>
    <p:sldId id="324" r:id="rId3"/>
    <p:sldId id="325" r:id="rId4"/>
    <p:sldId id="332" r:id="rId5"/>
    <p:sldId id="326" r:id="rId6"/>
    <p:sldId id="333" r:id="rId7"/>
    <p:sldId id="327" r:id="rId8"/>
    <p:sldId id="328" r:id="rId9"/>
    <p:sldId id="329" r:id="rId10"/>
    <p:sldId id="330" r:id="rId11"/>
    <p:sldId id="335" r:id="rId12"/>
  </p:sldIdLst>
  <p:sldSz cx="9144000" cy="6858000" type="screen4x3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6EAFA"/>
    <a:srgbClr val="6BCFF6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3083" autoAdjust="0"/>
  </p:normalViewPr>
  <p:slideViewPr>
    <p:cSldViewPr>
      <p:cViewPr varScale="1">
        <p:scale>
          <a:sx n="60" d="100"/>
          <a:sy n="60" d="100"/>
        </p:scale>
        <p:origin x="259" y="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61AA2C91-043E-4C81-9355-2BEF15B8E1F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0213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闯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51ED8E95-DB4D-45B4-AA99-E5B16EC55C3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888"/>
            <a:ext cx="3851275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32FF1EA-FEB2-455B-ACA6-94570B602D2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56597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FBFF3BFD-752B-421D-A1DD-4F8E1C06457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462915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2BFC1426-32D6-4514-99C2-C9E494AEF91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11356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2026FEA2-8FDF-45C6-A3C3-7AF44F2FDD5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787775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AD31796-B07B-47A1-B077-E1020576DD6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23335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名师点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B52D1985-9AA6-4A64-993B-E35FACA11E1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328988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4F481A87-7559-44C7-A392-80ED49117DB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82451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重点扫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7390D39B-9C21-4269-9BF8-1655A83AFD9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88913"/>
            <a:ext cx="2519363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30F835FE-0A10-46C4-A05A-812AC263A0D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14211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考点精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FAB4B06A-113B-46BE-8CFD-E8F47B43778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5888"/>
            <a:ext cx="2663825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21A1FB8-5547-4A36-B641-C1986A7735D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94119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口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B1DEA944-0532-4F5F-B3BC-86940C7785C1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323850" y="265113"/>
            <a:ext cx="8569325" cy="6480175"/>
            <a:chOff x="323438" y="264530"/>
            <a:chExt cx="8568952" cy="6480720"/>
          </a:xfrm>
        </p:grpSpPr>
        <p:sp>
          <p:nvSpPr>
            <p:cNvPr id="3" name="圆角矩形 2">
              <a:extLst>
                <a:ext uri="{FF2B5EF4-FFF2-40B4-BE49-F238E27FC236}">
                  <a16:creationId xmlns:a16="http://schemas.microsoft.com/office/drawing/2014/main" id="{3E8E232A-DE86-4E30-BF00-C2757B07DF8E}"/>
                </a:ext>
              </a:extLst>
            </p:cNvPr>
            <p:cNvSpPr/>
            <p:nvPr userDrawn="1"/>
          </p:nvSpPr>
          <p:spPr>
            <a:xfrm>
              <a:off x="323438" y="264530"/>
              <a:ext cx="8568952" cy="6480720"/>
            </a:xfrm>
            <a:prstGeom prst="roundRect">
              <a:avLst>
                <a:gd name="adj" fmla="val 10960"/>
              </a:avLst>
            </a:prstGeom>
            <a:solidFill>
              <a:srgbClr val="6BCF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" name="圆角矩形 3">
              <a:extLst>
                <a:ext uri="{FF2B5EF4-FFF2-40B4-BE49-F238E27FC236}">
                  <a16:creationId xmlns:a16="http://schemas.microsoft.com/office/drawing/2014/main" id="{1DD7D37E-551C-406C-A702-E65DD3EFCF8B}"/>
                </a:ext>
              </a:extLst>
            </p:cNvPr>
            <p:cNvSpPr/>
            <p:nvPr userDrawn="1"/>
          </p:nvSpPr>
          <p:spPr>
            <a:xfrm>
              <a:off x="483769" y="466159"/>
              <a:ext cx="8207018" cy="6118740"/>
            </a:xfrm>
            <a:prstGeom prst="roundRect">
              <a:avLst>
                <a:gd name="adj" fmla="val 10960"/>
              </a:avLst>
            </a:prstGeom>
            <a:solidFill>
              <a:srgbClr val="C6EAFA"/>
            </a:solidFill>
            <a:ln w="53975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5A0ADBAB-47DF-4311-9101-D3D5FF0A566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3447" y="517858"/>
              <a:ext cx="980582" cy="27295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8981256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144093CA-B12B-4698-8EEA-ED576B972FE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88934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43668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711F74FB-5223-46A8-8B0B-29F3DDA56B2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B5756A5-E713-4971-8AE9-474C7B4230F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28575"/>
            <a:ext cx="3895725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70053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现现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02EF171A-B0BC-4A2D-9B8C-76F633ED88E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6552A3D-3006-4960-ACD8-95186B6A829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31750"/>
            <a:ext cx="3857625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13203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7AB7DF6-F128-4D3B-A74B-2F61365DB38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8724B19-49AA-4CBE-8090-F9D07AD1B83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" y="25400"/>
            <a:ext cx="3838575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62355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B0F59CDE-30D1-40A7-92C5-0F78DB3632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66675"/>
            <a:ext cx="3960812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319D7116-B68B-4BB8-87B2-A61BE9C08C9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97992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FD165529-52AD-493D-89DF-92728E249BD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4613"/>
            <a:ext cx="4108450" cy="84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C94B42B-7C43-4236-86E3-AAD97299AA9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12531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3CE412C-3CE8-47FB-96A2-FD902EDA6E3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5D8FAEC-90EF-49D9-B7AC-CE20D54ED6B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" y="25400"/>
            <a:ext cx="478155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68257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轻松巩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EEF1FCFB-043A-4FEA-82F2-CC8B9A3DCFB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888"/>
            <a:ext cx="40671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C0852713-FF46-4897-A1F7-F2F6545E98E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21064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快乐提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B328BC03-ABD1-4AD3-823E-3476CB9AB4B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922713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A2A4563F-74BB-4FA3-89BE-F46C081B19C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65655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952" r:id="rId1"/>
    <p:sldLayoutId id="2147484953" r:id="rId2"/>
    <p:sldLayoutId id="2147484954" r:id="rId3"/>
    <p:sldLayoutId id="2147484955" r:id="rId4"/>
    <p:sldLayoutId id="2147484956" r:id="rId5"/>
    <p:sldLayoutId id="2147484957" r:id="rId6"/>
    <p:sldLayoutId id="2147484958" r:id="rId7"/>
    <p:sldLayoutId id="2147484959" r:id="rId8"/>
    <p:sldLayoutId id="2147484960" r:id="rId9"/>
    <p:sldLayoutId id="2147484961" r:id="rId10"/>
    <p:sldLayoutId id="2147484962" r:id="rId11"/>
    <p:sldLayoutId id="2147484963" r:id="rId12"/>
    <p:sldLayoutId id="2147484964" r:id="rId13"/>
    <p:sldLayoutId id="2147484965" r:id="rId14"/>
    <p:sldLayoutId id="2147484966" r:id="rId15"/>
    <p:sldLayoutId id="2147484967" r:id="rId16"/>
    <p:sldLayoutId id="2147484968" r:id="rId17"/>
    <p:sldLayoutId id="2147484951" r:id="rId18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>
            <a:extLst>
              <a:ext uri="{FF2B5EF4-FFF2-40B4-BE49-F238E27FC236}">
                <a16:creationId xmlns:a16="http://schemas.microsoft.com/office/drawing/2014/main" id="{4A797B94-1F05-4471-99B6-DBC40579D0F9}"/>
              </a:ext>
            </a:extLst>
          </p:cNvPr>
          <p:cNvGrpSpPr/>
          <p:nvPr/>
        </p:nvGrpSpPr>
        <p:grpSpPr>
          <a:xfrm>
            <a:off x="0" y="-8688"/>
            <a:ext cx="9144000" cy="6871574"/>
            <a:chOff x="1524000" y="-22498"/>
            <a:chExt cx="9144000" cy="6871574"/>
          </a:xfrm>
        </p:grpSpPr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8F73B8A5-ADF1-4319-B2E7-90A7415C079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66224"/>
            <a:stretch/>
          </p:blipFill>
          <p:spPr>
            <a:xfrm>
              <a:off x="1524000" y="-22498"/>
              <a:ext cx="777294" cy="6871574"/>
            </a:xfrm>
            <a:prstGeom prst="rect">
              <a:avLst/>
            </a:prstGeom>
          </p:spPr>
        </p:pic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id="{8943E471-6758-4CC4-994F-076283D9734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r="66224"/>
            <a:stretch/>
          </p:blipFill>
          <p:spPr>
            <a:xfrm>
              <a:off x="9890702" y="-10886"/>
              <a:ext cx="777298" cy="6858000"/>
            </a:xfrm>
            <a:prstGeom prst="rect">
              <a:avLst/>
            </a:prstGeom>
          </p:spPr>
        </p:pic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id="{7020FBC8-2DB0-47BC-A474-8EA421A360D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01296" y="-10886"/>
              <a:ext cx="7589405" cy="68580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9529"/>
          <a:stretch/>
        </p:blipFill>
        <p:spPr>
          <a:xfrm>
            <a:off x="179512" y="908720"/>
            <a:ext cx="7614545" cy="463513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758788" y="2546304"/>
            <a:ext cx="184696" cy="36104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413622" y="2588287"/>
            <a:ext cx="285440" cy="23510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085247" y="2546304"/>
            <a:ext cx="184696" cy="36104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454640" y="2680649"/>
            <a:ext cx="268649" cy="4198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916382" y="2546304"/>
            <a:ext cx="193092" cy="36104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3579612" y="2588287"/>
            <a:ext cx="285440" cy="23510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4242841" y="2546304"/>
            <a:ext cx="193092" cy="36104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758788" y="3343972"/>
            <a:ext cx="184696" cy="36944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1438808" y="3402748"/>
            <a:ext cx="243463" cy="20991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2085247" y="3343972"/>
            <a:ext cx="184696" cy="36944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2446245" y="3356992"/>
            <a:ext cx="285440" cy="28803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2916382" y="3343972"/>
            <a:ext cx="193092" cy="36944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3596402" y="3402748"/>
            <a:ext cx="251859" cy="20991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7" name="Rectangle 16"/>
          <p:cNvSpPr/>
          <p:nvPr/>
        </p:nvSpPr>
        <p:spPr bwMode="white">
          <a:xfrm>
            <a:off x="4242841" y="3343972"/>
            <a:ext cx="193092" cy="36944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8" name="Rectangle 17"/>
          <p:cNvSpPr/>
          <p:nvPr/>
        </p:nvSpPr>
        <p:spPr bwMode="white">
          <a:xfrm>
            <a:off x="3218616" y="4175226"/>
            <a:ext cx="293834" cy="33389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9" name="Rectangle 18"/>
          <p:cNvSpPr/>
          <p:nvPr/>
        </p:nvSpPr>
        <p:spPr bwMode="white">
          <a:xfrm>
            <a:off x="1220530" y="4175226"/>
            <a:ext cx="285440" cy="26188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0" name="Rectangle 19"/>
          <p:cNvSpPr/>
          <p:nvPr/>
        </p:nvSpPr>
        <p:spPr bwMode="white">
          <a:xfrm>
            <a:off x="2219572" y="4183622"/>
            <a:ext cx="293835" cy="23510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2" name="Rectangle 21"/>
          <p:cNvSpPr/>
          <p:nvPr/>
        </p:nvSpPr>
        <p:spPr bwMode="white">
          <a:xfrm>
            <a:off x="758788" y="4930911"/>
            <a:ext cx="184696" cy="36944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3" name="Rectangle 22"/>
          <p:cNvSpPr/>
          <p:nvPr/>
        </p:nvSpPr>
        <p:spPr bwMode="white">
          <a:xfrm>
            <a:off x="1413622" y="4972893"/>
            <a:ext cx="285440" cy="23510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4" name="Rectangle 23"/>
          <p:cNvSpPr/>
          <p:nvPr/>
        </p:nvSpPr>
        <p:spPr bwMode="white">
          <a:xfrm>
            <a:off x="2412664" y="4972893"/>
            <a:ext cx="285440" cy="23510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5" name="Rectangle 24"/>
          <p:cNvSpPr/>
          <p:nvPr/>
        </p:nvSpPr>
        <p:spPr bwMode="white">
          <a:xfrm>
            <a:off x="3143056" y="4939307"/>
            <a:ext cx="193092" cy="36104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6" name="Rectangle 25"/>
          <p:cNvSpPr/>
          <p:nvPr/>
        </p:nvSpPr>
        <p:spPr bwMode="white">
          <a:xfrm>
            <a:off x="3512449" y="4930912"/>
            <a:ext cx="285440" cy="29828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>
            <a:extLst>
              <a:ext uri="{FF2B5EF4-FFF2-40B4-BE49-F238E27FC236}">
                <a16:creationId xmlns:a16="http://schemas.microsoft.com/office/drawing/2014/main" id="{396B6FC1-2251-4B1D-9E6B-B987CCA5C7F0}"/>
              </a:ext>
            </a:extLst>
          </p:cNvPr>
          <p:cNvGrpSpPr/>
          <p:nvPr/>
        </p:nvGrpSpPr>
        <p:grpSpPr>
          <a:xfrm>
            <a:off x="0" y="-7641"/>
            <a:ext cx="9144000" cy="6874872"/>
            <a:chOff x="1524000" y="10048"/>
            <a:chExt cx="9144000" cy="6874872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AE4A7942-EDEE-4ACD-97DD-F3BAD41D2E6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281761" y="19344"/>
              <a:ext cx="5628478" cy="6858000"/>
            </a:xfrm>
            <a:prstGeom prst="rect">
              <a:avLst/>
            </a:prstGeom>
          </p:spPr>
        </p:pic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B18EACD8-4AD9-439E-8E5A-4D2B8FA4FD2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46439"/>
            <a:stretch/>
          </p:blipFill>
          <p:spPr>
            <a:xfrm>
              <a:off x="1524000" y="10048"/>
              <a:ext cx="1757760" cy="6871574"/>
            </a:xfrm>
            <a:prstGeom prst="rect">
              <a:avLst/>
            </a:prstGeom>
          </p:spPr>
        </p:pic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7B519CCC-52A3-4FAA-83F9-4F319F7F26F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46355"/>
            <a:stretch/>
          </p:blipFill>
          <p:spPr>
            <a:xfrm>
              <a:off x="8904312" y="13346"/>
              <a:ext cx="1763688" cy="6871574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82FE0374-1EFC-42A0-B808-F65FB3FD95D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50687" y="5268775"/>
              <a:ext cx="3262145" cy="1614990"/>
            </a:xfrm>
            <a:prstGeom prst="rect">
              <a:avLst/>
            </a:prstGeom>
          </p:spPr>
        </p:pic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83257CF4-C90B-44C5-8CD4-2A71D1B2550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295393" y="5261484"/>
              <a:ext cx="3262145" cy="161499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 descr="0.png">
            <a:extLst>
              <a:ext uri="{FF2B5EF4-FFF2-40B4-BE49-F238E27FC236}">
                <a16:creationId xmlns:a16="http://schemas.microsoft.com/office/drawing/2014/main" id="{2B1C93A4-DAC3-4DAA-9E31-DED7818BE05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-1" t="1" r="47917" b="61202"/>
          <a:stretch/>
        </p:blipFill>
        <p:spPr>
          <a:xfrm>
            <a:off x="2411760" y="2672764"/>
            <a:ext cx="3744416" cy="75623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34D9ACC5-D196-40C7-B20C-C99776811A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608" y="3645024"/>
            <a:ext cx="7056784" cy="56277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0777" b="37967"/>
          <a:stretch/>
        </p:blipFill>
        <p:spPr>
          <a:xfrm>
            <a:off x="251520" y="1196752"/>
            <a:ext cx="6192688" cy="483370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770925" y="3437669"/>
            <a:ext cx="546212" cy="23900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699488" y="4216154"/>
            <a:ext cx="375520" cy="23900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709477" y="5001464"/>
            <a:ext cx="689593" cy="23900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504648" y="5581910"/>
            <a:ext cx="3673282" cy="30046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62033"/>
          <a:stretch/>
        </p:blipFill>
        <p:spPr>
          <a:xfrm>
            <a:off x="251520" y="1242135"/>
            <a:ext cx="5976664" cy="345555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8" name="Rectangle 7"/>
          <p:cNvSpPr/>
          <p:nvPr/>
        </p:nvSpPr>
        <p:spPr bwMode="white">
          <a:xfrm>
            <a:off x="3559442" y="2193261"/>
            <a:ext cx="362421" cy="23067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2748934" y="2951178"/>
            <a:ext cx="355832" cy="23067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3407882" y="3702506"/>
            <a:ext cx="672127" cy="23067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2439228" y="4242934"/>
            <a:ext cx="3400173" cy="29657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  <p:extLst>
      <p:ext uri="{BB962C8B-B14F-4D97-AF65-F5344CB8AC3E}">
        <p14:creationId xmlns:p14="http://schemas.microsoft.com/office/powerpoint/2010/main" val="2411509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60469"/>
          <a:stretch/>
        </p:blipFill>
        <p:spPr>
          <a:xfrm>
            <a:off x="216000" y="1080000"/>
            <a:ext cx="7486333" cy="321309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648842" y="2420888"/>
            <a:ext cx="2987053" cy="187220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792002" y="2522015"/>
            <a:ext cx="1559996" cy="112300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9531"/>
          <a:stretch/>
        </p:blipFill>
        <p:spPr>
          <a:xfrm>
            <a:off x="179512" y="1124744"/>
            <a:ext cx="7129294" cy="468052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612354" y="1686775"/>
            <a:ext cx="2159446" cy="167021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563888" y="1686774"/>
            <a:ext cx="2326648" cy="167021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29324" y="4149080"/>
            <a:ext cx="2646532" cy="167021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  <p:extLst>
      <p:ext uri="{BB962C8B-B14F-4D97-AF65-F5344CB8AC3E}">
        <p14:creationId xmlns:p14="http://schemas.microsoft.com/office/powerpoint/2010/main" val="1950815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15289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259632" y="3346981"/>
            <a:ext cx="3312368" cy="241536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398094" y="2712516"/>
            <a:ext cx="209570" cy="41051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4">
            <a:extLst>
              <a:ext uri="{FF2B5EF4-FFF2-40B4-BE49-F238E27FC236}">
                <a16:creationId xmlns:a16="http://schemas.microsoft.com/office/drawing/2014/main" id="{C9EC843F-486B-48DE-A23D-6DD17DD4F430}"/>
              </a:ext>
            </a:extLst>
          </p:cNvPr>
          <p:cNvSpPr/>
          <p:nvPr/>
        </p:nvSpPr>
        <p:spPr bwMode="white">
          <a:xfrm>
            <a:off x="2931648" y="2721446"/>
            <a:ext cx="209570" cy="41051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7218097" cy="5760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979712" y="1844812"/>
            <a:ext cx="216024" cy="36005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126215" y="1844813"/>
            <a:ext cx="183038" cy="34257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49200" y="5157192"/>
            <a:ext cx="2713749" cy="157127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203063" y="4712863"/>
            <a:ext cx="183038" cy="34257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309254" y="4704896"/>
            <a:ext cx="183038" cy="35053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4">
            <a:extLst>
              <a:ext uri="{FF2B5EF4-FFF2-40B4-BE49-F238E27FC236}">
                <a16:creationId xmlns:a16="http://schemas.microsoft.com/office/drawing/2014/main" id="{37D70F9D-8F5C-4390-AD59-493E6C934CCF}"/>
              </a:ext>
            </a:extLst>
          </p:cNvPr>
          <p:cNvSpPr/>
          <p:nvPr/>
        </p:nvSpPr>
        <p:spPr bwMode="white">
          <a:xfrm>
            <a:off x="622837" y="2209407"/>
            <a:ext cx="3013059" cy="172364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4">
            <a:extLst>
              <a:ext uri="{FF2B5EF4-FFF2-40B4-BE49-F238E27FC236}">
                <a16:creationId xmlns:a16="http://schemas.microsoft.com/office/drawing/2014/main" id="{958CF18D-9E51-443A-83EA-0CDE5A1FDCB5}"/>
              </a:ext>
            </a:extLst>
          </p:cNvPr>
          <p:cNvSpPr/>
          <p:nvPr/>
        </p:nvSpPr>
        <p:spPr bwMode="white">
          <a:xfrm>
            <a:off x="1979712" y="4653136"/>
            <a:ext cx="346244" cy="43204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82750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292427" y="4142509"/>
            <a:ext cx="5982271" cy="109716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梯田习题模板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梯田习题模板</Template>
  <TotalTime>1413</TotalTime>
  <Words>0</Words>
  <Application>Microsoft Office PowerPoint</Application>
  <PresentationFormat>全屏显示(4:3)</PresentationFormat>
  <Paragraphs>0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4" baseType="lpstr">
      <vt:lpstr>Arial</vt:lpstr>
      <vt:lpstr>Calibri</vt:lpstr>
      <vt:lpstr>梯田习题模板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mycomputer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梵 高</cp:lastModifiedBy>
  <cp:revision>190</cp:revision>
  <dcterms:created xsi:type="dcterms:W3CDTF">2015-08-18T12:29:20Z</dcterms:created>
  <dcterms:modified xsi:type="dcterms:W3CDTF">2022-01-18T08:31:31Z</dcterms:modified>
</cp:coreProperties>
</file>