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2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7" d="100"/>
          <a:sy n="67" d="100"/>
        </p:scale>
        <p:origin x="18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F3CF3FC-407F-43FA-AE85-A2AD8550D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555776" y="2537896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5CF5AB-808D-49B7-81D1-E893AEDF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67287"/>
            <a:ext cx="4896544" cy="638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179512" y="967416"/>
            <a:ext cx="5236364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9762" y="4041837"/>
            <a:ext cx="554234" cy="184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6540" y="4879550"/>
            <a:ext cx="3221489" cy="254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9633" y="5301296"/>
            <a:ext cx="2794266" cy="248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424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4488" y="1632229"/>
            <a:ext cx="746368" cy="267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3639" y="2880930"/>
            <a:ext cx="4326483" cy="855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1807" y="5351627"/>
            <a:ext cx="713646" cy="238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1073" y="5999069"/>
            <a:ext cx="3627704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0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4065288"/>
            <a:ext cx="7125380" cy="2470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030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7971" y="4232757"/>
            <a:ext cx="5033906" cy="2069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043939"/>
            <a:ext cx="5982271" cy="2452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27" b="59219"/>
          <a:stretch/>
        </p:blipFill>
        <p:spPr>
          <a:xfrm>
            <a:off x="234913" y="1124744"/>
            <a:ext cx="7000953" cy="2664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781"/>
          <a:stretch/>
        </p:blipFill>
        <p:spPr>
          <a:xfrm>
            <a:off x="395536" y="838170"/>
            <a:ext cx="6833447" cy="5374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980726"/>
            <a:ext cx="6471811" cy="53743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649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191</cp:revision>
  <dcterms:created xsi:type="dcterms:W3CDTF">2015-08-18T12:29:20Z</dcterms:created>
  <dcterms:modified xsi:type="dcterms:W3CDTF">2022-01-22T03:22:52Z</dcterms:modified>
</cp:coreProperties>
</file>