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324" r:id="rId3"/>
    <p:sldId id="325" r:id="rId4"/>
    <p:sldId id="326" r:id="rId5"/>
    <p:sldId id="327" r:id="rId6"/>
    <p:sldId id="328" r:id="rId7"/>
    <p:sldId id="329" r:id="rId8"/>
    <p:sldId id="333" r:id="rId9"/>
    <p:sldId id="330" r:id="rId10"/>
    <p:sldId id="331" r:id="rId11"/>
    <p:sldId id="335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9"/>
          <a:stretch/>
        </p:blipFill>
        <p:spPr>
          <a:xfrm>
            <a:off x="216000" y="980728"/>
            <a:ext cx="8315367" cy="4707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4" name="Rectangle 13"/>
          <p:cNvSpPr/>
          <p:nvPr/>
        </p:nvSpPr>
        <p:spPr bwMode="white">
          <a:xfrm>
            <a:off x="839423" y="4467999"/>
            <a:ext cx="3043772" cy="3118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249915" y="4467999"/>
            <a:ext cx="3034604" cy="3118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66927" y="5082521"/>
            <a:ext cx="2557869" cy="4035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0.png">
            <a:extLst>
              <a:ext uri="{FF2B5EF4-FFF2-40B4-BE49-F238E27FC236}">
                <a16:creationId xmlns:a16="http://schemas.microsoft.com/office/drawing/2014/main" id="{430F20C8-C564-4F14-AA5F-3F631B9B4F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t="1" r="47917" b="61202"/>
          <a:stretch/>
        </p:blipFill>
        <p:spPr>
          <a:xfrm>
            <a:off x="2411760" y="2672764"/>
            <a:ext cx="3744416" cy="7562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36002A0-2043-43A5-8682-BEA80D449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645024"/>
            <a:ext cx="4752528" cy="639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9"/>
          <a:stretch/>
        </p:blipFill>
        <p:spPr>
          <a:xfrm>
            <a:off x="216000" y="980728"/>
            <a:ext cx="7783784" cy="4707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48760" y="2606143"/>
            <a:ext cx="1218629" cy="3691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92086" y="3258542"/>
            <a:ext cx="1218629" cy="3777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79005" y="4580509"/>
            <a:ext cx="420513" cy="3691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74088" y="4589094"/>
            <a:ext cx="420513" cy="3605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79005" y="5250077"/>
            <a:ext cx="411931" cy="3605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178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21534" y="2054109"/>
            <a:ext cx="466769" cy="410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87995" y="2799016"/>
            <a:ext cx="466769" cy="4011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21226" y="3534373"/>
            <a:ext cx="466769" cy="410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0167" y="3563023"/>
            <a:ext cx="266725" cy="3151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762913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65571" y="3977764"/>
            <a:ext cx="185050" cy="3621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15142" y="3977764"/>
            <a:ext cx="185050" cy="3621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57159" y="6200922"/>
            <a:ext cx="386924" cy="3789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08604" y="6209343"/>
            <a:ext cx="185050" cy="3621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75915" y="6200922"/>
            <a:ext cx="193462" cy="3789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7352"/>
            <a:ext cx="757183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10018" y="2768498"/>
            <a:ext cx="367321" cy="3511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10018" y="3604492"/>
            <a:ext cx="367321" cy="3511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10018" y="6095755"/>
            <a:ext cx="358973" cy="3511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792994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1728" y="2473672"/>
            <a:ext cx="1398887" cy="9016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20314" y="2473672"/>
            <a:ext cx="2395594" cy="1531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1728" y="4924736"/>
            <a:ext cx="2780287" cy="15669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20314" y="4915982"/>
            <a:ext cx="2780287" cy="15756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716"/>
          <a:stretch/>
        </p:blipFill>
        <p:spPr>
          <a:xfrm>
            <a:off x="215999" y="1080000"/>
            <a:ext cx="6815227" cy="50853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78772" y="3410283"/>
            <a:ext cx="601122" cy="2630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22173" y="4252192"/>
            <a:ext cx="405756" cy="2630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20488" y="5109134"/>
            <a:ext cx="375701" cy="2555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55180" y="5725531"/>
            <a:ext cx="1878507" cy="3307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71258" y="5733049"/>
            <a:ext cx="1953648" cy="3232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2807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284"/>
          <a:stretch/>
        </p:blipFill>
        <p:spPr>
          <a:xfrm>
            <a:off x="179512" y="1268760"/>
            <a:ext cx="6859043" cy="29693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2160845" y="2377061"/>
            <a:ext cx="385678" cy="2647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05974" y="2377061"/>
            <a:ext cx="408365" cy="2647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38880" y="3254644"/>
            <a:ext cx="604987" cy="2647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63338" y="3822047"/>
            <a:ext cx="4219785" cy="3328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2022-01-18T08:14:45Z</dcterms:modified>
</cp:coreProperties>
</file>