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24" r:id="rId3"/>
    <p:sldId id="332" r:id="rId4"/>
    <p:sldId id="325" r:id="rId5"/>
    <p:sldId id="326" r:id="rId6"/>
    <p:sldId id="327" r:id="rId7"/>
    <p:sldId id="328" r:id="rId8"/>
    <p:sldId id="333" r:id="rId9"/>
    <p:sldId id="329" r:id="rId10"/>
    <p:sldId id="330" r:id="rId11"/>
    <p:sldId id="335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7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251520" y="1111432"/>
            <a:ext cx="6745772" cy="463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69504" y="3633079"/>
            <a:ext cx="96686" cy="595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7138" y="3603312"/>
            <a:ext cx="803245" cy="3274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69504" y="3804242"/>
            <a:ext cx="96686" cy="595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5008" y="3603312"/>
            <a:ext cx="2960107" cy="3274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52263" y="5344707"/>
            <a:ext cx="1346179" cy="290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43067" y="5329823"/>
            <a:ext cx="1747801" cy="32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0.png">
            <a:extLst>
              <a:ext uri="{FF2B5EF4-FFF2-40B4-BE49-F238E27FC236}">
                <a16:creationId xmlns:a16="http://schemas.microsoft.com/office/drawing/2014/main" id="{0241865E-7223-421A-85EA-801620C4E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1" r="47917" b="61202"/>
          <a:stretch/>
        </p:blipFill>
        <p:spPr>
          <a:xfrm>
            <a:off x="2411760" y="2672764"/>
            <a:ext cx="3744416" cy="756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26BFC3A-A002-49E2-BA2E-85CA42FCE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68" y="3573016"/>
            <a:ext cx="5976664" cy="6958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28" b="45467"/>
          <a:stretch/>
        </p:blipFill>
        <p:spPr>
          <a:xfrm>
            <a:off x="251520" y="980728"/>
            <a:ext cx="7806692" cy="3600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37737" y="2032986"/>
            <a:ext cx="611108" cy="284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05637" y="2032986"/>
            <a:ext cx="430358" cy="284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7737" y="2696144"/>
            <a:ext cx="619714" cy="292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94993" y="2696144"/>
            <a:ext cx="249606" cy="292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15987" y="3376526"/>
            <a:ext cx="241000" cy="284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97029" y="3376526"/>
            <a:ext cx="249606" cy="284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13951" y="4039684"/>
            <a:ext cx="249606" cy="292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97029" y="4039684"/>
            <a:ext cx="249606" cy="292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866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185"/>
          <a:stretch/>
        </p:blipFill>
        <p:spPr>
          <a:xfrm>
            <a:off x="251520" y="1268760"/>
            <a:ext cx="7315181" cy="40324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3074357" y="2194180"/>
            <a:ext cx="725872" cy="338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97012" y="2686463"/>
            <a:ext cx="225827" cy="2582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292027" y="4227871"/>
            <a:ext cx="225827" cy="266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550024" y="4631381"/>
            <a:ext cx="645219" cy="330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9360"/>
            <a:ext cx="821181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50816" y="1923699"/>
            <a:ext cx="389314" cy="380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0816" y="2630114"/>
            <a:ext cx="389314" cy="380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5139" y="4070114"/>
            <a:ext cx="334991" cy="2807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50816" y="5455775"/>
            <a:ext cx="389314" cy="389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5139" y="6189360"/>
            <a:ext cx="334991" cy="2807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39138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78216" y="1863280"/>
            <a:ext cx="252627" cy="269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5261" y="3127870"/>
            <a:ext cx="309672" cy="2773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07315" y="5045150"/>
            <a:ext cx="244477" cy="269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466"/>
          <a:stretch/>
        </p:blipFill>
        <p:spPr>
          <a:xfrm>
            <a:off x="216000" y="1079999"/>
            <a:ext cx="7452344" cy="53398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6555" y="2583504"/>
            <a:ext cx="1298202" cy="1205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0948" y="2611712"/>
            <a:ext cx="1773180" cy="10333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8338" y="5085184"/>
            <a:ext cx="1306419" cy="1080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18790" y="5085184"/>
            <a:ext cx="1773180" cy="1080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034"/>
          <a:stretch/>
        </p:blipFill>
        <p:spPr>
          <a:xfrm>
            <a:off x="251520" y="1196752"/>
            <a:ext cx="8065926" cy="29523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37642" y="2132856"/>
            <a:ext cx="2942270" cy="12961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09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56506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83078" y="2199349"/>
            <a:ext cx="495347" cy="3144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2383" y="3152243"/>
            <a:ext cx="276251" cy="3239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8293" y="4114665"/>
            <a:ext cx="276251" cy="3144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11920" y="5077088"/>
            <a:ext cx="266725" cy="3144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2383" y="6029982"/>
            <a:ext cx="276251" cy="3144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1" descr="6.png">
            <a:extLst>
              <a:ext uri="{FF2B5EF4-FFF2-40B4-BE49-F238E27FC236}">
                <a16:creationId xmlns:a16="http://schemas.microsoft.com/office/drawing/2014/main" id="{5719783D-7874-4F7F-BCAB-E4EDBA11B3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5616"/>
          <a:stretch/>
        </p:blipFill>
        <p:spPr>
          <a:xfrm>
            <a:off x="211213" y="6445437"/>
            <a:ext cx="8604000" cy="3220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2022-01-18T08:13:40Z</dcterms:modified>
</cp:coreProperties>
</file>